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8.xml"/>
  <Override ContentType="application/vnd.openxmlformats-officedocument.presentationml.notesSlide+xml" PartName="/ppt/notesSlides/not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7.xml"/>
  <Override ContentType="application/vnd.openxmlformats-officedocument.presentationml.slide+xml" PartName="/ppt/slides/slide1.xml"/>
  <Override ContentType="application/vnd.openxmlformats-officedocument.presentationml.slide+xml" PartName="/ppt/slides/slide8.xml"/>
  <Override ContentType="application/vnd.openxmlformats-officedocument.presentationml.slide+xml" PartName="/ppt/slides/slide4.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3.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2" Type="http://schemas.openxmlformats.org/officeDocument/2006/relationships/presProps" Target="presProps.xml"/><Relationship Id="rId12" Type="http://schemas.openxmlformats.org/officeDocument/2006/relationships/slide" Target="slides/slide7.xml"/><Relationship Id="rId13" Type="http://schemas.openxmlformats.org/officeDocument/2006/relationships/slide" Target="slides/slide8.xml"/><Relationship Id="rId1" Type="http://schemas.openxmlformats.org/officeDocument/2006/relationships/theme" Target="theme/theme2.xml"/><Relationship Id="rId4" Type="http://schemas.openxmlformats.org/officeDocument/2006/relationships/slideMaster" Target="slideMasters/slideMaster1.xml"/><Relationship Id="rId10" Type="http://schemas.openxmlformats.org/officeDocument/2006/relationships/slide" Target="slides/slide5.xml"/><Relationship Id="rId3" Type="http://schemas.openxmlformats.org/officeDocument/2006/relationships/tableStyles" Target="tableStyles.xml"/><Relationship Id="rId11" Type="http://schemas.openxmlformats.org/officeDocument/2006/relationships/slide" Target="slides/slide6.xml"/><Relationship Id="rId9" Type="http://schemas.openxmlformats.org/officeDocument/2006/relationships/slide" Target="slides/slide4.xml"/><Relationship Id="rId6" Type="http://schemas.openxmlformats.org/officeDocument/2006/relationships/slide" Target="slides/slide1.xml"/><Relationship Id="rId5"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90" name="Shape 9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96" name="Shape 9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02" name="Shape 10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08" name="Shape 10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14" name="Shape 11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20" name="Shape 12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26" name="Shape 12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32" name="Shape 13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3" name="Shape 13"/>
        <p:cNvGrpSpPr/>
        <p:nvPr/>
      </p:nvGrpSpPr>
      <p:grpSpPr>
        <a:xfrm>
          <a:off x="0" y="0"/>
          <a:ext cx="0" cy="0"/>
          <a:chOff x="0" y="0"/>
          <a:chExt cx="0" cy="0"/>
        </a:xfrm>
      </p:grpSpPr>
      <p:sp>
        <p:nvSpPr>
          <p:cNvPr id="14" name="Shape 14"/>
          <p:cNvSpPr txBox="1"/>
          <p:nvPr>
            <p:ph type="ctrTitle"/>
          </p:nvPr>
        </p:nvSpPr>
        <p:spPr>
          <a:xfrm>
            <a:off x="1997075" y="1095856"/>
            <a:ext cx="6400799" cy="1102500"/>
          </a:xfrm>
          <a:prstGeom prst="rect">
            <a:avLst/>
          </a:prstGeom>
        </p:spPr>
        <p:txBody>
          <a:bodyPr anchorCtr="0" anchor="b" bIns="91425" lIns="91425" rIns="91425" tIns="91425"/>
          <a:lstStyle>
            <a:lvl1pPr>
              <a:spcBef>
                <a:spcPts val="0"/>
              </a:spcBef>
              <a:buSzPct val="100000"/>
              <a:defRPr b="1" sz="4800"/>
            </a:lvl1pPr>
            <a:lvl2pPr>
              <a:spcBef>
                <a:spcPts val="0"/>
              </a:spcBef>
              <a:buSzPct val="100000"/>
              <a:defRPr b="1" sz="4800"/>
            </a:lvl2pPr>
            <a:lvl3pPr>
              <a:spcBef>
                <a:spcPts val="0"/>
              </a:spcBef>
              <a:buSzPct val="100000"/>
              <a:defRPr b="1" sz="4800"/>
            </a:lvl3pPr>
            <a:lvl4pPr>
              <a:spcBef>
                <a:spcPts val="0"/>
              </a:spcBef>
              <a:buSzPct val="100000"/>
              <a:defRPr b="1" sz="4800"/>
            </a:lvl4pPr>
            <a:lvl5pPr>
              <a:spcBef>
                <a:spcPts val="0"/>
              </a:spcBef>
              <a:buSzPct val="100000"/>
              <a:defRPr b="1" sz="4800"/>
            </a:lvl5pPr>
            <a:lvl6pPr>
              <a:spcBef>
                <a:spcPts val="0"/>
              </a:spcBef>
              <a:buSzPct val="100000"/>
              <a:defRPr b="1" sz="4800"/>
            </a:lvl6pPr>
            <a:lvl7pPr>
              <a:spcBef>
                <a:spcPts val="0"/>
              </a:spcBef>
              <a:buSzPct val="100000"/>
              <a:defRPr b="1" sz="4800"/>
            </a:lvl7pPr>
            <a:lvl8pPr>
              <a:spcBef>
                <a:spcPts val="0"/>
              </a:spcBef>
              <a:buSzPct val="100000"/>
              <a:defRPr b="1" sz="4800"/>
            </a:lvl8pPr>
            <a:lvl9pPr>
              <a:spcBef>
                <a:spcPts val="0"/>
              </a:spcBef>
              <a:buSzPct val="100000"/>
              <a:defRPr b="1" sz="4800"/>
            </a:lvl9pPr>
          </a:lstStyle>
          <a:p/>
        </p:txBody>
      </p:sp>
      <p:sp>
        <p:nvSpPr>
          <p:cNvPr id="15" name="Shape 15"/>
          <p:cNvSpPr txBox="1"/>
          <p:nvPr>
            <p:ph idx="1" type="subTitle"/>
          </p:nvPr>
        </p:nvSpPr>
        <p:spPr>
          <a:xfrm>
            <a:off x="1997075" y="2251802"/>
            <a:ext cx="6400799" cy="871800"/>
          </a:xfrm>
          <a:prstGeom prst="rect">
            <a:avLst/>
          </a:prstGeom>
        </p:spPr>
        <p:txBody>
          <a:bodyPr anchorCtr="0" anchor="t" bIns="91425" lIns="91425" rIns="91425" tIns="91425"/>
          <a:lstStyle>
            <a:lvl1pPr>
              <a:spcBef>
                <a:spcPts val="0"/>
              </a:spcBef>
              <a:buClr>
                <a:srgbClr val="FFFFFF"/>
              </a:buClr>
              <a:buNone/>
              <a:defRPr>
                <a:solidFill>
                  <a:srgbClr val="FFFFFF"/>
                </a:solidFill>
              </a:defRPr>
            </a:lvl1pPr>
            <a:lvl2pPr>
              <a:spcBef>
                <a:spcPts val="0"/>
              </a:spcBef>
              <a:buClr>
                <a:srgbClr val="FFFFFF"/>
              </a:buClr>
              <a:buSzPct val="100000"/>
              <a:buNone/>
              <a:defRPr sz="3200">
                <a:solidFill>
                  <a:srgbClr val="FFFFFF"/>
                </a:solidFill>
              </a:defRPr>
            </a:lvl2pPr>
            <a:lvl3pPr>
              <a:spcBef>
                <a:spcPts val="0"/>
              </a:spcBef>
              <a:buClr>
                <a:srgbClr val="FFFFFF"/>
              </a:buClr>
              <a:buSzPct val="100000"/>
              <a:buNone/>
              <a:defRPr sz="3200">
                <a:solidFill>
                  <a:srgbClr val="FFFFFF"/>
                </a:solidFill>
              </a:defRPr>
            </a:lvl3pPr>
            <a:lvl4pPr>
              <a:spcBef>
                <a:spcPts val="0"/>
              </a:spcBef>
              <a:buClr>
                <a:srgbClr val="FFFFFF"/>
              </a:buClr>
              <a:buSzPct val="100000"/>
              <a:buNone/>
              <a:defRPr sz="3200">
                <a:solidFill>
                  <a:srgbClr val="FFFFFF"/>
                </a:solidFill>
              </a:defRPr>
            </a:lvl4pPr>
            <a:lvl5pPr>
              <a:spcBef>
                <a:spcPts val="0"/>
              </a:spcBef>
              <a:buClr>
                <a:srgbClr val="FFFFFF"/>
              </a:buClr>
              <a:buSzPct val="100000"/>
              <a:buNone/>
              <a:defRPr sz="3200">
                <a:solidFill>
                  <a:srgbClr val="FFFFFF"/>
                </a:solidFill>
              </a:defRPr>
            </a:lvl5pPr>
            <a:lvl6pPr>
              <a:spcBef>
                <a:spcPts val="0"/>
              </a:spcBef>
              <a:buClr>
                <a:srgbClr val="FFFFFF"/>
              </a:buClr>
              <a:buSzPct val="100000"/>
              <a:buNone/>
              <a:defRPr sz="3200">
                <a:solidFill>
                  <a:srgbClr val="FFFFFF"/>
                </a:solidFill>
              </a:defRPr>
            </a:lvl6pPr>
            <a:lvl7pPr>
              <a:spcBef>
                <a:spcPts val="0"/>
              </a:spcBef>
              <a:buClr>
                <a:srgbClr val="FFFFFF"/>
              </a:buClr>
              <a:buSzPct val="100000"/>
              <a:buNone/>
              <a:defRPr sz="3200">
                <a:solidFill>
                  <a:srgbClr val="FFFFFF"/>
                </a:solidFill>
              </a:defRPr>
            </a:lvl7pPr>
            <a:lvl8pPr>
              <a:spcBef>
                <a:spcPts val="0"/>
              </a:spcBef>
              <a:buClr>
                <a:srgbClr val="FFFFFF"/>
              </a:buClr>
              <a:buSzPct val="100000"/>
              <a:buNone/>
              <a:defRPr sz="3200">
                <a:solidFill>
                  <a:srgbClr val="FFFFFF"/>
                </a:solidFill>
              </a:defRPr>
            </a:lvl8pPr>
            <a:lvl9pPr>
              <a:spcBef>
                <a:spcPts val="0"/>
              </a:spcBef>
              <a:buClr>
                <a:srgbClr val="FFFFFF"/>
              </a:buClr>
              <a:buSzPct val="100000"/>
              <a:buNone/>
              <a:defRPr sz="3200">
                <a:solidFill>
                  <a:srgbClr val="FFFFFF"/>
                </a:solidFill>
              </a:defRPr>
            </a:lvl9pPr>
          </a:lstStyle>
          <a:p/>
        </p:txBody>
      </p:sp>
      <p:sp>
        <p:nvSpPr>
          <p:cNvPr id="16" name="Shape 16"/>
          <p:cNvSpPr/>
          <p:nvPr/>
        </p:nvSpPr>
        <p:spPr>
          <a:xfrm>
            <a:off x="0" y="0"/>
            <a:ext cx="3135299" cy="5143499"/>
          </a:xfrm>
          <a:prstGeom prst="rect">
            <a:avLst/>
          </a:prstGeom>
          <a:noFill/>
          <a:ln>
            <a:noFill/>
          </a:ln>
        </p:spPr>
        <p:txBody>
          <a:bodyPr anchorCtr="0" anchor="t" bIns="45700" lIns="91425" rIns="91425" tIns="45700">
            <a:noAutofit/>
          </a:bodyPr>
          <a:lstStyle/>
          <a:p>
            <a:pPr>
              <a:spcBef>
                <a:spcPts val="0"/>
              </a:spcBef>
              <a:buNone/>
            </a:pPr>
            <a:r>
              <a:t/>
            </a:r>
            <a:endParaRPr/>
          </a:p>
        </p:txBody>
      </p:sp>
      <p:sp>
        <p:nvSpPr>
          <p:cNvPr id="17" name="Shape 17"/>
          <p:cNvSpPr/>
          <p:nvPr/>
        </p:nvSpPr>
        <p:spPr>
          <a:xfrm>
            <a:off x="3175" y="0"/>
            <a:ext cx="635000" cy="609600"/>
          </a:xfrm>
          <a:custGeom>
            <a:pathLst>
              <a:path extrusionOk="0" h="512" w="400">
                <a:moveTo>
                  <a:pt x="400" y="512"/>
                </a:moveTo>
                <a:lnTo>
                  <a:pt x="2" y="0"/>
                </a:lnTo>
                <a:lnTo>
                  <a:pt x="0" y="0"/>
                </a:lnTo>
                <a:lnTo>
                  <a:pt x="0" y="512"/>
                </a:lnTo>
                <a:lnTo>
                  <a:pt x="400"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anchorCtr="0" anchor="t" bIns="45700" lIns="91425" rIns="91425" tIns="45700">
            <a:noAutofit/>
          </a:bodyPr>
          <a:lstStyle/>
          <a:p>
            <a:pPr>
              <a:spcBef>
                <a:spcPts val="0"/>
              </a:spcBef>
              <a:buNone/>
            </a:pPr>
            <a:r>
              <a:t/>
            </a:r>
            <a:endParaRPr/>
          </a:p>
        </p:txBody>
      </p:sp>
      <p:sp>
        <p:nvSpPr>
          <p:cNvPr id="18" name="Shape 18"/>
          <p:cNvSpPr/>
          <p:nvPr/>
        </p:nvSpPr>
        <p:spPr>
          <a:xfrm>
            <a:off x="3175" y="1916906"/>
            <a:ext cx="635000" cy="611981"/>
          </a:xfrm>
          <a:custGeom>
            <a:pathLst>
              <a:path extrusionOk="0" h="514" w="400">
                <a:moveTo>
                  <a:pt x="400" y="0"/>
                </a:moveTo>
                <a:lnTo>
                  <a:pt x="0" y="0"/>
                </a:lnTo>
                <a:lnTo>
                  <a:pt x="0" y="514"/>
                </a:lnTo>
                <a:lnTo>
                  <a:pt x="2" y="514"/>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anchorCtr="0" anchor="t" bIns="45700" lIns="91425" rIns="91425" tIns="45700">
            <a:noAutofit/>
          </a:bodyPr>
          <a:lstStyle/>
          <a:p>
            <a:pPr>
              <a:spcBef>
                <a:spcPts val="0"/>
              </a:spcBef>
              <a:buNone/>
            </a:pPr>
            <a:r>
              <a:t/>
            </a:r>
            <a:endParaRPr/>
          </a:p>
        </p:txBody>
      </p:sp>
      <p:sp>
        <p:nvSpPr>
          <p:cNvPr id="19" name="Shape 19"/>
          <p:cNvSpPr/>
          <p:nvPr/>
        </p:nvSpPr>
        <p:spPr>
          <a:xfrm>
            <a:off x="3175" y="1307306"/>
            <a:ext cx="635000" cy="609600"/>
          </a:xfrm>
          <a:custGeom>
            <a:pathLst>
              <a:path extrusionOk="0" h="512" w="40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anchorCtr="0" anchor="t" bIns="45700" lIns="91425" rIns="91425" tIns="45700">
            <a:noAutofit/>
          </a:bodyPr>
          <a:lstStyle/>
          <a:p>
            <a:pPr>
              <a:spcBef>
                <a:spcPts val="0"/>
              </a:spcBef>
              <a:buNone/>
            </a:pPr>
            <a:r>
              <a:t/>
            </a:r>
            <a:endParaRPr/>
          </a:p>
        </p:txBody>
      </p:sp>
      <p:sp>
        <p:nvSpPr>
          <p:cNvPr id="20" name="Shape 20"/>
          <p:cNvSpPr/>
          <p:nvPr/>
        </p:nvSpPr>
        <p:spPr>
          <a:xfrm>
            <a:off x="152400" y="1307306"/>
            <a:ext cx="1317625" cy="609600"/>
          </a:xfrm>
          <a:custGeom>
            <a:pathLst>
              <a:path extrusionOk="0" h="512" w="83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anchorCtr="0" anchor="t" bIns="45700" lIns="91425" rIns="91425" tIns="45700">
            <a:noAutofit/>
          </a:bodyPr>
          <a:lstStyle/>
          <a:p>
            <a:pPr>
              <a:spcBef>
                <a:spcPts val="0"/>
              </a:spcBef>
              <a:buNone/>
            </a:pPr>
            <a:r>
              <a:t/>
            </a:r>
            <a:endParaRPr/>
          </a:p>
        </p:txBody>
      </p:sp>
      <p:sp>
        <p:nvSpPr>
          <p:cNvPr id="21" name="Shape 21"/>
          <p:cNvSpPr/>
          <p:nvPr/>
        </p:nvSpPr>
        <p:spPr>
          <a:xfrm>
            <a:off x="152400" y="3226593"/>
            <a:ext cx="1317625" cy="609600"/>
          </a:xfrm>
          <a:custGeom>
            <a:pathLst>
              <a:path extrusionOk="0" h="512" w="830">
                <a:moveTo>
                  <a:pt x="830" y="0"/>
                </a:moveTo>
                <a:lnTo>
                  <a:pt x="398" y="0"/>
                </a:lnTo>
                <a:lnTo>
                  <a:pt x="0" y="512"/>
                </a:lnTo>
                <a:lnTo>
                  <a:pt x="432" y="512"/>
                </a:lnTo>
                <a:lnTo>
                  <a:pt x="83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anchorCtr="0" anchor="t" bIns="45700" lIns="91425" rIns="91425" tIns="45700">
            <a:noAutofit/>
          </a:bodyPr>
          <a:lstStyle/>
          <a:p>
            <a:pPr>
              <a:spcBef>
                <a:spcPts val="0"/>
              </a:spcBef>
              <a:buNone/>
            </a:pPr>
            <a:r>
              <a:t/>
            </a:r>
            <a:endParaRPr/>
          </a:p>
        </p:txBody>
      </p:sp>
      <p:sp>
        <p:nvSpPr>
          <p:cNvPr id="22" name="Shape 22"/>
          <p:cNvSpPr/>
          <p:nvPr/>
        </p:nvSpPr>
        <p:spPr>
          <a:xfrm>
            <a:off x="152400" y="2614612"/>
            <a:ext cx="1317625" cy="611981"/>
          </a:xfrm>
          <a:custGeom>
            <a:pathLst>
              <a:path extrusionOk="0" h="514" w="830">
                <a:moveTo>
                  <a:pt x="432" y="0"/>
                </a:moveTo>
                <a:lnTo>
                  <a:pt x="0" y="0"/>
                </a:lnTo>
                <a:lnTo>
                  <a:pt x="398" y="514"/>
                </a:lnTo>
                <a:lnTo>
                  <a:pt x="830" y="514"/>
                </a:lnTo>
                <a:lnTo>
                  <a:pt x="432"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anchorCtr="0" anchor="t" bIns="45700" lIns="91425" rIns="91425" tIns="45700">
            <a:noAutofit/>
          </a:bodyPr>
          <a:lstStyle/>
          <a:p>
            <a:pPr>
              <a:spcBef>
                <a:spcPts val="0"/>
              </a:spcBef>
              <a:buNone/>
            </a:pPr>
            <a:r>
              <a:t/>
            </a:r>
            <a:endParaRPr/>
          </a:p>
        </p:txBody>
      </p:sp>
      <p:sp>
        <p:nvSpPr>
          <p:cNvPr id="23" name="Shape 23"/>
          <p:cNvSpPr/>
          <p:nvPr/>
        </p:nvSpPr>
        <p:spPr>
          <a:xfrm>
            <a:off x="984250" y="2614612"/>
            <a:ext cx="1322387" cy="611981"/>
          </a:xfrm>
          <a:custGeom>
            <a:pathLst>
              <a:path extrusionOk="0" h="514" w="833">
                <a:moveTo>
                  <a:pt x="399" y="514"/>
                </a:moveTo>
                <a:lnTo>
                  <a:pt x="833" y="514"/>
                </a:lnTo>
                <a:lnTo>
                  <a:pt x="435" y="0"/>
                </a:lnTo>
                <a:lnTo>
                  <a:pt x="0" y="0"/>
                </a:lnTo>
                <a:lnTo>
                  <a:pt x="399" y="514"/>
                </a:lnTo>
                <a:close/>
              </a:path>
            </a:pathLst>
          </a:custGeom>
          <a:gradFill>
            <a:gsLst>
              <a:gs pos="0">
                <a:srgbClr val="FFD700"/>
              </a:gs>
              <a:gs pos="54000">
                <a:srgbClr val="FFD700"/>
              </a:gs>
              <a:gs pos="98000">
                <a:srgbClr val="FFF7A9"/>
              </a:gs>
              <a:gs pos="100000">
                <a:srgbClr val="FFF100"/>
              </a:gs>
            </a:gsLst>
            <a:lin ang="13499999" scaled="0"/>
          </a:gradFill>
          <a:ln>
            <a:noFill/>
          </a:ln>
        </p:spPr>
        <p:txBody>
          <a:bodyPr anchorCtr="0" anchor="t" bIns="45700" lIns="91425" rIns="91425" tIns="45700">
            <a:noAutofit/>
          </a:bodyPr>
          <a:lstStyle/>
          <a:p>
            <a:pPr>
              <a:spcBef>
                <a:spcPts val="0"/>
              </a:spcBef>
              <a:buNone/>
            </a:pPr>
            <a:r>
              <a:t/>
            </a:r>
            <a:endParaRPr/>
          </a:p>
        </p:txBody>
      </p:sp>
      <p:sp>
        <p:nvSpPr>
          <p:cNvPr id="24" name="Shape 24"/>
          <p:cNvSpPr/>
          <p:nvPr/>
        </p:nvSpPr>
        <p:spPr>
          <a:xfrm>
            <a:off x="3175" y="2614612"/>
            <a:ext cx="635000" cy="611981"/>
          </a:xfrm>
          <a:custGeom>
            <a:pathLst>
              <a:path extrusionOk="0" h="514" w="40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anchorCtr="0" anchor="t" bIns="45700" lIns="91425" rIns="91425" tIns="45700">
            <a:noAutofit/>
          </a:bodyPr>
          <a:lstStyle/>
          <a:p>
            <a:pPr>
              <a:spcBef>
                <a:spcPts val="0"/>
              </a:spcBef>
              <a:buNone/>
            </a:pPr>
            <a:r>
              <a:t/>
            </a:r>
            <a:endParaRPr/>
          </a:p>
        </p:txBody>
      </p:sp>
      <p:sp>
        <p:nvSpPr>
          <p:cNvPr id="25" name="Shape 25"/>
          <p:cNvSpPr/>
          <p:nvPr/>
        </p:nvSpPr>
        <p:spPr>
          <a:xfrm>
            <a:off x="984250" y="4533900"/>
            <a:ext cx="1322387" cy="609600"/>
          </a:xfrm>
          <a:custGeom>
            <a:pathLst>
              <a:path extrusionOk="0" h="512" w="833">
                <a:moveTo>
                  <a:pt x="399" y="0"/>
                </a:moveTo>
                <a:lnTo>
                  <a:pt x="0" y="512"/>
                </a:lnTo>
                <a:lnTo>
                  <a:pt x="435" y="512"/>
                </a:lnTo>
                <a:lnTo>
                  <a:pt x="833" y="0"/>
                </a:lnTo>
                <a:lnTo>
                  <a:pt x="399" y="0"/>
                </a:lnTo>
                <a:close/>
              </a:path>
            </a:pathLst>
          </a:custGeom>
          <a:gradFill>
            <a:gsLst>
              <a:gs pos="0">
                <a:srgbClr val="0090DA"/>
              </a:gs>
              <a:gs pos="54000">
                <a:srgbClr val="0090DA"/>
              </a:gs>
              <a:gs pos="98000">
                <a:srgbClr val="2BC4F3"/>
              </a:gs>
              <a:gs pos="100000">
                <a:srgbClr val="00AEEE"/>
              </a:gs>
            </a:gsLst>
            <a:lin ang="8100000" scaled="0"/>
          </a:gradFill>
          <a:ln>
            <a:noFill/>
          </a:ln>
        </p:spPr>
        <p:txBody>
          <a:bodyPr anchorCtr="0" anchor="t" bIns="45700" lIns="91425" rIns="91425" tIns="45700">
            <a:noAutofit/>
          </a:bodyPr>
          <a:lstStyle/>
          <a:p>
            <a:pPr>
              <a:spcBef>
                <a:spcPts val="0"/>
              </a:spcBef>
              <a:buNone/>
            </a:pPr>
            <a:r>
              <a:t/>
            </a:r>
            <a:endParaRPr/>
          </a:p>
        </p:txBody>
      </p:sp>
      <p:sp>
        <p:nvSpPr>
          <p:cNvPr id="26" name="Shape 26"/>
          <p:cNvSpPr/>
          <p:nvPr/>
        </p:nvSpPr>
        <p:spPr>
          <a:xfrm>
            <a:off x="984250" y="3924300"/>
            <a:ext cx="1322387" cy="609600"/>
          </a:xfrm>
          <a:custGeom>
            <a:pathLst>
              <a:path extrusionOk="0" h="512" w="833">
                <a:moveTo>
                  <a:pt x="435" y="0"/>
                </a:moveTo>
                <a:lnTo>
                  <a:pt x="0" y="0"/>
                </a:lnTo>
                <a:lnTo>
                  <a:pt x="399" y="512"/>
                </a:lnTo>
                <a:lnTo>
                  <a:pt x="833" y="512"/>
                </a:lnTo>
                <a:lnTo>
                  <a:pt x="435"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anchorCtr="0" anchor="t" bIns="45700" lIns="91425" rIns="91425" tIns="45700">
            <a:noAutofit/>
          </a:bodyPr>
          <a:lstStyle/>
          <a:p>
            <a:pPr>
              <a:spcBef>
                <a:spcPts val="0"/>
              </a:spcBef>
              <a:buNone/>
            </a:pPr>
            <a:r>
              <a:t/>
            </a:r>
            <a:endParaRPr/>
          </a:p>
        </p:txBody>
      </p:sp>
      <p:sp>
        <p:nvSpPr>
          <p:cNvPr id="27" name="Shape 27"/>
          <p:cNvSpPr/>
          <p:nvPr/>
        </p:nvSpPr>
        <p:spPr>
          <a:xfrm>
            <a:off x="1820863" y="3924300"/>
            <a:ext cx="1317625" cy="609600"/>
          </a:xfrm>
          <a:custGeom>
            <a:pathLst>
              <a:path extrusionOk="0" h="512" w="830">
                <a:moveTo>
                  <a:pt x="434" y="0"/>
                </a:moveTo>
                <a:lnTo>
                  <a:pt x="0" y="0"/>
                </a:lnTo>
                <a:lnTo>
                  <a:pt x="398" y="512"/>
                </a:lnTo>
                <a:lnTo>
                  <a:pt x="830" y="512"/>
                </a:lnTo>
                <a:lnTo>
                  <a:pt x="434"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anchorCtr="0" anchor="t" bIns="45700" lIns="91425" rIns="91425" tIns="45700">
            <a:noAutofit/>
          </a:bodyPr>
          <a:lstStyle/>
          <a:p>
            <a:pPr>
              <a:spcBef>
                <a:spcPts val="0"/>
              </a:spcBef>
              <a:buNone/>
            </a:pPr>
            <a:r>
              <a:t/>
            </a:r>
            <a:endParaRPr/>
          </a:p>
        </p:txBody>
      </p:sp>
      <p:sp>
        <p:nvSpPr>
          <p:cNvPr id="28" name="Shape 28"/>
          <p:cNvSpPr/>
          <p:nvPr/>
        </p:nvSpPr>
        <p:spPr>
          <a:xfrm>
            <a:off x="3175" y="609600"/>
            <a:ext cx="635000" cy="609600"/>
          </a:xfrm>
          <a:custGeom>
            <a:pathLst>
              <a:path extrusionOk="0" h="512" w="40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anchorCtr="0" anchor="t" bIns="45700" lIns="91425" rIns="91425" tIns="45700">
            <a:noAutofit/>
          </a:bodyPr>
          <a:lstStyle/>
          <a:p>
            <a:pPr>
              <a:spcBef>
                <a:spcPts val="0"/>
              </a:spcBef>
              <a:buNone/>
            </a:pPr>
            <a:r>
              <a:t/>
            </a:r>
            <a:endParaRPr/>
          </a:p>
        </p:txBody>
      </p:sp>
      <p:sp>
        <p:nvSpPr>
          <p:cNvPr id="29" name="Shape 29"/>
          <p:cNvSpPr/>
          <p:nvPr/>
        </p:nvSpPr>
        <p:spPr>
          <a:xfrm>
            <a:off x="152400" y="1916906"/>
            <a:ext cx="1317625" cy="611981"/>
          </a:xfrm>
          <a:custGeom>
            <a:pathLst>
              <a:path extrusionOk="0" h="514" w="830">
                <a:moveTo>
                  <a:pt x="0" y="514"/>
                </a:moveTo>
                <a:lnTo>
                  <a:pt x="432" y="514"/>
                </a:lnTo>
                <a:lnTo>
                  <a:pt x="830" y="0"/>
                </a:lnTo>
                <a:lnTo>
                  <a:pt x="398" y="0"/>
                </a:lnTo>
                <a:lnTo>
                  <a:pt x="0" y="514"/>
                </a:lnTo>
                <a:close/>
              </a:path>
            </a:pathLst>
          </a:custGeom>
          <a:gradFill>
            <a:gsLst>
              <a:gs pos="0">
                <a:srgbClr val="CD118C"/>
              </a:gs>
              <a:gs pos="54000">
                <a:srgbClr val="CD118C"/>
              </a:gs>
              <a:gs pos="98000">
                <a:srgbClr val="F074AC"/>
              </a:gs>
              <a:gs pos="100000">
                <a:srgbClr val="EB008B"/>
              </a:gs>
            </a:gsLst>
            <a:lin ang="8100000" scaled="0"/>
          </a:gradFill>
          <a:ln>
            <a:noFill/>
          </a:ln>
        </p:spPr>
        <p:txBody>
          <a:bodyPr anchorCtr="0" anchor="t" bIns="45700" lIns="91425" rIns="91425" tIns="45700">
            <a:noAutofit/>
          </a:bodyPr>
          <a:lstStyle/>
          <a:p>
            <a:pPr>
              <a:spcBef>
                <a:spcPts val="0"/>
              </a:spcBef>
              <a:buNone/>
            </a:pPr>
            <a:r>
              <a:t/>
            </a:r>
            <a:endParaRPr/>
          </a:p>
        </p:txBody>
      </p:sp>
      <p:sp>
        <p:nvSpPr>
          <p:cNvPr id="30" name="Shape 30"/>
          <p:cNvSpPr/>
          <p:nvPr/>
        </p:nvSpPr>
        <p:spPr>
          <a:xfrm>
            <a:off x="984250" y="3226593"/>
            <a:ext cx="1322387" cy="609600"/>
          </a:xfrm>
          <a:custGeom>
            <a:pathLst>
              <a:path extrusionOk="0" h="512" w="833">
                <a:moveTo>
                  <a:pt x="0" y="512"/>
                </a:moveTo>
                <a:lnTo>
                  <a:pt x="435" y="512"/>
                </a:lnTo>
                <a:lnTo>
                  <a:pt x="833" y="0"/>
                </a:lnTo>
                <a:lnTo>
                  <a:pt x="399" y="0"/>
                </a:lnTo>
                <a:lnTo>
                  <a:pt x="0" y="512"/>
                </a:lnTo>
                <a:close/>
              </a:path>
            </a:pathLst>
          </a:custGeom>
          <a:gradFill>
            <a:gsLst>
              <a:gs pos="0">
                <a:srgbClr val="CD118C"/>
              </a:gs>
              <a:gs pos="54000">
                <a:srgbClr val="CD118C"/>
              </a:gs>
              <a:gs pos="98000">
                <a:srgbClr val="F074AC"/>
              </a:gs>
              <a:gs pos="100000">
                <a:srgbClr val="EB008B"/>
              </a:gs>
            </a:gsLst>
            <a:lin ang="8100000" scaled="0"/>
          </a:gradFill>
          <a:ln>
            <a:noFill/>
          </a:ln>
        </p:spPr>
        <p:txBody>
          <a:bodyPr anchorCtr="0" anchor="t" bIns="45700" lIns="91425" rIns="91425" tIns="45700">
            <a:noAutofit/>
          </a:bodyPr>
          <a:lstStyle/>
          <a:p>
            <a:pPr>
              <a:spcBef>
                <a:spcPts val="0"/>
              </a:spcBef>
              <a:buNone/>
            </a:pPr>
            <a:r>
              <a:t/>
            </a:r>
            <a:endParaRPr/>
          </a:p>
        </p:txBody>
      </p:sp>
      <p:sp>
        <p:nvSpPr>
          <p:cNvPr id="31" name="Shape 31"/>
          <p:cNvSpPr/>
          <p:nvPr/>
        </p:nvSpPr>
        <p:spPr>
          <a:xfrm>
            <a:off x="3175" y="3226593"/>
            <a:ext cx="635000" cy="609600"/>
          </a:xfrm>
          <a:custGeom>
            <a:pathLst>
              <a:path extrusionOk="0" h="512" w="40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anchorCtr="0" anchor="t" bIns="45700" lIns="91425" rIns="91425" tIns="45700">
            <a:noAutofit/>
          </a:bodyPr>
          <a:lstStyle/>
          <a:p>
            <a:pPr>
              <a:spcBef>
                <a:spcPts val="0"/>
              </a:spcBef>
              <a:buNone/>
            </a:pPr>
            <a:r>
              <a:t/>
            </a:r>
            <a:endParaRPr/>
          </a:p>
        </p:txBody>
      </p:sp>
      <p:sp>
        <p:nvSpPr>
          <p:cNvPr id="32" name="Shape 32"/>
          <p:cNvSpPr/>
          <p:nvPr/>
        </p:nvSpPr>
        <p:spPr>
          <a:xfrm>
            <a:off x="1820863" y="4533900"/>
            <a:ext cx="1317625" cy="609600"/>
          </a:xfrm>
          <a:custGeom>
            <a:pathLst>
              <a:path extrusionOk="0" h="512" w="830">
                <a:moveTo>
                  <a:pt x="398" y="0"/>
                </a:moveTo>
                <a:lnTo>
                  <a:pt x="0" y="512"/>
                </a:lnTo>
                <a:lnTo>
                  <a:pt x="434"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anchorCtr="0" anchor="t" bIns="45700" lIns="91425" rIns="91425" tIns="45700">
            <a:noAutofit/>
          </a:bodyPr>
          <a:lstStyle/>
          <a:p>
            <a:pPr>
              <a:spcBef>
                <a:spcPts val="0"/>
              </a:spcBef>
              <a:buNone/>
            </a:pPr>
            <a:r>
              <a:t/>
            </a:r>
            <a:endParaRPr/>
          </a:p>
        </p:txBody>
      </p:sp>
      <p:sp>
        <p:nvSpPr>
          <p:cNvPr id="33" name="Shape 33"/>
          <p:cNvSpPr/>
          <p:nvPr/>
        </p:nvSpPr>
        <p:spPr>
          <a:xfrm>
            <a:off x="152400" y="4533900"/>
            <a:ext cx="1317625" cy="609600"/>
          </a:xfrm>
          <a:custGeom>
            <a:pathLst>
              <a:path extrusionOk="0" h="512" w="83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anchorCtr="0" anchor="t" bIns="45700" lIns="91425" rIns="91425" tIns="45700">
            <a:noAutofit/>
          </a:bodyPr>
          <a:lstStyle/>
          <a:p>
            <a:pPr>
              <a:spcBef>
                <a:spcPts val="0"/>
              </a:spcBef>
              <a:buNone/>
            </a:pPr>
            <a:r>
              <a:t/>
            </a:r>
            <a:endParaRPr/>
          </a:p>
        </p:txBody>
      </p:sp>
      <p:sp>
        <p:nvSpPr>
          <p:cNvPr id="34" name="Shape 34"/>
          <p:cNvSpPr/>
          <p:nvPr/>
        </p:nvSpPr>
        <p:spPr>
          <a:xfrm>
            <a:off x="3175" y="4533900"/>
            <a:ext cx="635000" cy="609600"/>
          </a:xfrm>
          <a:custGeom>
            <a:pathLst>
              <a:path extrusionOk="0" h="512" w="400">
                <a:moveTo>
                  <a:pt x="400" y="0"/>
                </a:moveTo>
                <a:lnTo>
                  <a:pt x="0" y="0"/>
                </a:lnTo>
                <a:lnTo>
                  <a:pt x="0" y="512"/>
                </a:lnTo>
                <a:lnTo>
                  <a:pt x="2" y="512"/>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anchorCtr="0" anchor="t" bIns="45700" lIns="91425" rIns="91425" tIns="45700">
            <a:noAutofit/>
          </a:bodyPr>
          <a:lstStyle/>
          <a:p>
            <a:pPr>
              <a:spcBef>
                <a:spcPts val="0"/>
              </a:spcBef>
              <a:buNone/>
            </a:pPr>
            <a:r>
              <a:t/>
            </a:r>
            <a:endParaRPr/>
          </a:p>
        </p:txBody>
      </p:sp>
      <p:sp>
        <p:nvSpPr>
          <p:cNvPr id="35" name="Shape 35"/>
          <p:cNvSpPr/>
          <p:nvPr/>
        </p:nvSpPr>
        <p:spPr>
          <a:xfrm>
            <a:off x="3175" y="3924300"/>
            <a:ext cx="635000" cy="609600"/>
          </a:xfrm>
          <a:custGeom>
            <a:pathLst>
              <a:path extrusionOk="0" h="512" w="40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anchorCtr="0" anchor="t" bIns="45700" lIns="91425" rIns="91425" tIns="45700">
            <a:noAutofit/>
          </a:bodyPr>
          <a:lstStyle/>
          <a:p>
            <a:pPr>
              <a:spcBef>
                <a:spcPts val="0"/>
              </a:spcBef>
              <a:buNone/>
            </a:pPr>
            <a:r>
              <a:t/>
            </a:r>
            <a:endParaRPr/>
          </a:p>
        </p:txBody>
      </p:sp>
      <p:sp>
        <p:nvSpPr>
          <p:cNvPr id="36" name="Shape 36"/>
          <p:cNvSpPr/>
          <p:nvPr/>
        </p:nvSpPr>
        <p:spPr>
          <a:xfrm>
            <a:off x="152400" y="3924300"/>
            <a:ext cx="1317625" cy="609600"/>
          </a:xfrm>
          <a:custGeom>
            <a:pathLst>
              <a:path extrusionOk="0" h="512" w="83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anchorCtr="0" anchor="t" bIns="45700" lIns="91425" rIns="91425" tIns="45700">
            <a:noAutofit/>
          </a:bodyPr>
          <a:lstStyle/>
          <a:p>
            <a:pPr>
              <a:spcBef>
                <a:spcPts val="0"/>
              </a:spcBef>
              <a:buNone/>
            </a:pPr>
            <a:r>
              <a:t/>
            </a:r>
            <a:endParaRPr/>
          </a:p>
        </p:txBody>
      </p:sp>
      <p:sp>
        <p:nvSpPr>
          <p:cNvPr id="37" name="Shape 37"/>
          <p:cNvSpPr/>
          <p:nvPr/>
        </p:nvSpPr>
        <p:spPr>
          <a:xfrm>
            <a:off x="7415211" y="0"/>
            <a:ext cx="1555750" cy="612226"/>
          </a:xfrm>
          <a:custGeom>
            <a:pathLst>
              <a:path extrusionOk="0" h="607" w="98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anchorCtr="0" anchor="t" bIns="45700" lIns="91425" rIns="91425" tIns="45700">
            <a:noAutofit/>
          </a:bodyPr>
          <a:lstStyle/>
          <a:p>
            <a:pPr>
              <a:spcBef>
                <a:spcPts val="0"/>
              </a:spcBef>
              <a:buNone/>
            </a:pPr>
            <a:r>
              <a:t/>
            </a:r>
            <a:endParaRPr/>
          </a:p>
        </p:txBody>
      </p:sp>
      <p:sp>
        <p:nvSpPr>
          <p:cNvPr id="38" name="Shape 38"/>
          <p:cNvSpPr/>
          <p:nvPr/>
        </p:nvSpPr>
        <p:spPr>
          <a:xfrm>
            <a:off x="8397875" y="1310183"/>
            <a:ext cx="746125" cy="610209"/>
          </a:xfrm>
          <a:custGeom>
            <a:pathLst>
              <a:path extrusionOk="0" h="605" w="47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anchorCtr="0" anchor="t" bIns="45700" lIns="91425" rIns="91425" tIns="45700">
            <a:noAutofit/>
          </a:bodyPr>
          <a:lstStyle/>
          <a:p>
            <a:pPr>
              <a:spcBef>
                <a:spcPts val="0"/>
              </a:spcBef>
              <a:buNone/>
            </a:pPr>
            <a:r>
              <a:t/>
            </a:r>
            <a:endParaRPr/>
          </a:p>
        </p:txBody>
      </p:sp>
      <p:sp>
        <p:nvSpPr>
          <p:cNvPr id="39" name="Shape 39"/>
          <p:cNvSpPr/>
          <p:nvPr/>
        </p:nvSpPr>
        <p:spPr>
          <a:xfrm>
            <a:off x="8397875" y="1920392"/>
            <a:ext cx="746125" cy="610209"/>
          </a:xfrm>
          <a:custGeom>
            <a:pathLst>
              <a:path extrusionOk="0" h="605" w="47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anchorCtr="0" anchor="t" bIns="45700" lIns="91425" rIns="91425" tIns="45700">
            <a:noAutofit/>
          </a:bodyPr>
          <a:lstStyle/>
          <a:p>
            <a:pPr>
              <a:spcBef>
                <a:spcPts val="0"/>
              </a:spcBef>
              <a:buNone/>
            </a:pPr>
            <a:r>
              <a:t/>
            </a:r>
            <a:endParaRPr/>
          </a:p>
        </p:txBody>
      </p:sp>
      <p:sp>
        <p:nvSpPr>
          <p:cNvPr id="40" name="Shape 40"/>
          <p:cNvSpPr/>
          <p:nvPr/>
        </p:nvSpPr>
        <p:spPr>
          <a:xfrm>
            <a:off x="8397875" y="2017"/>
            <a:ext cx="746125" cy="610209"/>
          </a:xfrm>
          <a:custGeom>
            <a:pathLst>
              <a:path extrusionOk="0" h="605" w="470">
                <a:moveTo>
                  <a:pt x="470" y="0"/>
                </a:moveTo>
                <a:lnTo>
                  <a:pt x="0" y="605"/>
                </a:lnTo>
                <a:lnTo>
                  <a:pt x="470" y="605"/>
                </a:lnTo>
                <a:lnTo>
                  <a:pt x="470" y="0"/>
                </a:lnTo>
                <a:close/>
              </a:path>
            </a:pathLst>
          </a:custGeom>
          <a:gradFill>
            <a:gsLst>
              <a:gs pos="0">
                <a:srgbClr val="0090DA"/>
              </a:gs>
              <a:gs pos="54000">
                <a:srgbClr val="0090DA"/>
              </a:gs>
              <a:gs pos="98000">
                <a:srgbClr val="2BC4F3"/>
              </a:gs>
              <a:gs pos="100000">
                <a:srgbClr val="00AEEE"/>
              </a:gs>
            </a:gsLst>
            <a:lin ang="18899999" scaled="0"/>
          </a:gradFill>
          <a:ln>
            <a:noFill/>
          </a:ln>
        </p:spPr>
        <p:txBody>
          <a:bodyPr anchorCtr="0" anchor="t" bIns="45700" lIns="91425" rIns="91425" tIns="45700">
            <a:noAutofit/>
          </a:bodyPr>
          <a:lstStyle/>
          <a:p>
            <a:pPr>
              <a:spcBef>
                <a:spcPts val="0"/>
              </a:spcBef>
              <a:buNone/>
            </a:pPr>
            <a:r>
              <a:t/>
            </a:r>
            <a:endParaRPr/>
          </a:p>
        </p:txBody>
      </p:sp>
      <p:sp>
        <p:nvSpPr>
          <p:cNvPr id="41" name="Shape 41"/>
          <p:cNvSpPr/>
          <p:nvPr/>
        </p:nvSpPr>
        <p:spPr>
          <a:xfrm>
            <a:off x="8397875" y="612225"/>
            <a:ext cx="746125" cy="607183"/>
          </a:xfrm>
          <a:custGeom>
            <a:pathLst>
              <a:path extrusionOk="0" h="602" w="470">
                <a:moveTo>
                  <a:pt x="0" y="0"/>
                </a:moveTo>
                <a:lnTo>
                  <a:pt x="470" y="602"/>
                </a:lnTo>
                <a:lnTo>
                  <a:pt x="470" y="0"/>
                </a:lnTo>
                <a:lnTo>
                  <a:pt x="0"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anchorCtr="0" anchor="t" bIns="45700" lIns="91425" rIns="91425" tIns="45700">
            <a:noAutofit/>
          </a:bodyPr>
          <a:lstStyle/>
          <a:p>
            <a:pPr>
              <a:spcBef>
                <a:spcPts val="0"/>
              </a:spcBef>
              <a:buNone/>
            </a:pPr>
            <a:r>
              <a:t/>
            </a:r>
            <a:endParaRPr/>
          </a:p>
        </p:txBody>
      </p:sp>
      <p:sp>
        <p:nvSpPr>
          <p:cNvPr id="42" name="Shape 42"/>
          <p:cNvSpPr/>
          <p:nvPr/>
        </p:nvSpPr>
        <p:spPr>
          <a:xfrm>
            <a:off x="7415211" y="612225"/>
            <a:ext cx="1555750" cy="610209"/>
          </a:xfrm>
          <a:custGeom>
            <a:pathLst>
              <a:path extrusionOk="0" h="605" w="98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anchorCtr="0" anchor="t" bIns="45700" lIns="91425" rIns="91425" tIns="45700">
            <a:noAutofit/>
          </a:bodyPr>
          <a:lstStyle/>
          <a:p>
            <a:pPr>
              <a:spcBef>
                <a:spcPts val="0"/>
              </a:spcBef>
              <a:buNone/>
            </a:pPr>
            <a:r>
              <a:t/>
            </a:r>
            <a:endParaRPr/>
          </a:p>
        </p:txBody>
      </p:sp>
      <p:sp>
        <p:nvSpPr>
          <p:cNvPr id="43" name="Shape 43"/>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44" name="Shape 44"/>
        <p:cNvGrpSpPr/>
        <p:nvPr/>
      </p:nvGrpSpPr>
      <p:grpSpPr>
        <a:xfrm>
          <a:off x="0" y="0"/>
          <a:ext cx="0" cy="0"/>
          <a:chOff x="0" y="0"/>
          <a:chExt cx="0" cy="0"/>
        </a:xfrm>
      </p:grpSpPr>
      <p:sp>
        <p:nvSpPr>
          <p:cNvPr id="45" name="Shape 45"/>
          <p:cNvSpPr txBox="1"/>
          <p:nvPr>
            <p:ph type="title"/>
          </p:nvPr>
        </p:nvSpPr>
        <p:spPr>
          <a:xfrm>
            <a:off x="457200" y="205978"/>
            <a:ext cx="6879600" cy="8574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46" name="Shape 46"/>
          <p:cNvSpPr txBox="1"/>
          <p:nvPr>
            <p:ph idx="1" type="body"/>
          </p:nvPr>
        </p:nvSpPr>
        <p:spPr>
          <a:xfrm>
            <a:off x="457200" y="1200150"/>
            <a:ext cx="8229600" cy="36303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47" name="Shape 47"/>
          <p:cNvSpPr/>
          <p:nvPr/>
        </p:nvSpPr>
        <p:spPr>
          <a:xfrm>
            <a:off x="7415211" y="0"/>
            <a:ext cx="1555750" cy="612226"/>
          </a:xfrm>
          <a:custGeom>
            <a:pathLst>
              <a:path extrusionOk="0" h="607" w="98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anchorCtr="0" anchor="t" bIns="45700" lIns="91425" rIns="91425" tIns="45700">
            <a:noAutofit/>
          </a:bodyPr>
          <a:lstStyle/>
          <a:p>
            <a:pPr>
              <a:spcBef>
                <a:spcPts val="0"/>
              </a:spcBef>
              <a:buNone/>
            </a:pPr>
            <a:r>
              <a:t/>
            </a:r>
            <a:endParaRPr/>
          </a:p>
        </p:txBody>
      </p:sp>
      <p:sp>
        <p:nvSpPr>
          <p:cNvPr id="48" name="Shape 48"/>
          <p:cNvSpPr/>
          <p:nvPr/>
        </p:nvSpPr>
        <p:spPr>
          <a:xfrm>
            <a:off x="8397875" y="1310183"/>
            <a:ext cx="746125" cy="610209"/>
          </a:xfrm>
          <a:custGeom>
            <a:pathLst>
              <a:path extrusionOk="0" h="605" w="47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anchorCtr="0" anchor="t" bIns="45700" lIns="91425" rIns="91425" tIns="45700">
            <a:noAutofit/>
          </a:bodyPr>
          <a:lstStyle/>
          <a:p>
            <a:pPr>
              <a:spcBef>
                <a:spcPts val="0"/>
              </a:spcBef>
              <a:buNone/>
            </a:pPr>
            <a:r>
              <a:t/>
            </a:r>
            <a:endParaRPr/>
          </a:p>
        </p:txBody>
      </p:sp>
      <p:sp>
        <p:nvSpPr>
          <p:cNvPr id="49" name="Shape 49"/>
          <p:cNvSpPr/>
          <p:nvPr/>
        </p:nvSpPr>
        <p:spPr>
          <a:xfrm>
            <a:off x="8397875" y="1920392"/>
            <a:ext cx="746125" cy="610209"/>
          </a:xfrm>
          <a:custGeom>
            <a:pathLst>
              <a:path extrusionOk="0" h="605" w="47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anchorCtr="0" anchor="t" bIns="45700" lIns="91425" rIns="91425" tIns="45700">
            <a:noAutofit/>
          </a:bodyPr>
          <a:lstStyle/>
          <a:p>
            <a:pPr>
              <a:spcBef>
                <a:spcPts val="0"/>
              </a:spcBef>
              <a:buNone/>
            </a:pPr>
            <a:r>
              <a:t/>
            </a:r>
            <a:endParaRPr/>
          </a:p>
        </p:txBody>
      </p:sp>
      <p:sp>
        <p:nvSpPr>
          <p:cNvPr id="50" name="Shape 50"/>
          <p:cNvSpPr/>
          <p:nvPr/>
        </p:nvSpPr>
        <p:spPr>
          <a:xfrm>
            <a:off x="7415211" y="612225"/>
            <a:ext cx="1555750" cy="610209"/>
          </a:xfrm>
          <a:custGeom>
            <a:pathLst>
              <a:path extrusionOk="0" h="605" w="98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anchorCtr="0" anchor="t" bIns="45700" lIns="91425" rIns="91425" tIns="45700">
            <a:noAutofit/>
          </a:bodyPr>
          <a:lstStyle/>
          <a:p>
            <a:pPr>
              <a:spcBef>
                <a:spcPts val="0"/>
              </a:spcBef>
              <a:buNone/>
            </a:pPr>
            <a:r>
              <a:t/>
            </a:r>
            <a:endParaRPr/>
          </a:p>
        </p:txBody>
      </p:sp>
      <p:sp>
        <p:nvSpPr>
          <p:cNvPr id="51" name="Shape 51"/>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52" name="Shape 52"/>
        <p:cNvGrpSpPr/>
        <p:nvPr/>
      </p:nvGrpSpPr>
      <p:grpSpPr>
        <a:xfrm>
          <a:off x="0" y="0"/>
          <a:ext cx="0" cy="0"/>
          <a:chOff x="0" y="0"/>
          <a:chExt cx="0" cy="0"/>
        </a:xfrm>
      </p:grpSpPr>
      <p:sp>
        <p:nvSpPr>
          <p:cNvPr id="53" name="Shape 53"/>
          <p:cNvSpPr txBox="1"/>
          <p:nvPr>
            <p:ph type="title"/>
          </p:nvPr>
        </p:nvSpPr>
        <p:spPr>
          <a:xfrm>
            <a:off x="457200" y="205978"/>
            <a:ext cx="6879600" cy="8574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54" name="Shape 54"/>
          <p:cNvSpPr txBox="1"/>
          <p:nvPr>
            <p:ph idx="1" type="body"/>
          </p:nvPr>
        </p:nvSpPr>
        <p:spPr>
          <a:xfrm>
            <a:off x="457200" y="1200150"/>
            <a:ext cx="4038599" cy="3630300"/>
          </a:xfrm>
          <a:prstGeom prst="rect">
            <a:avLst/>
          </a:prstGeom>
        </p:spPr>
        <p:txBody>
          <a:bodyPr anchorCtr="0" anchor="t" bIns="91425" lIns="91425" rIns="91425" tIns="91425"/>
          <a:lstStyle>
            <a:lvl1pPr>
              <a:spcBef>
                <a:spcPts val="0"/>
              </a:spcBef>
              <a:defRPr sz="2800"/>
            </a:lvl1pPr>
            <a:lvl2pPr>
              <a:spcBef>
                <a:spcPts val="0"/>
              </a:spcBef>
              <a:defRPr sz="2400"/>
            </a:lvl2pPr>
            <a:lvl3pPr>
              <a:spcBef>
                <a:spcPts val="0"/>
              </a:spcBef>
              <a:defRPr sz="2000"/>
            </a:lvl3pPr>
            <a:lvl4pPr>
              <a:spcBef>
                <a:spcPts val="0"/>
              </a:spcBef>
              <a:defRPr sz="1800"/>
            </a:lvl4pPr>
            <a:lvl5pPr>
              <a:spcBef>
                <a:spcPts val="0"/>
              </a:spcBef>
              <a:defRPr sz="1800"/>
            </a:lvl5pPr>
            <a:lvl6pPr>
              <a:spcBef>
                <a:spcPts val="0"/>
              </a:spcBef>
              <a:defRPr sz="1800"/>
            </a:lvl6pPr>
            <a:lvl7pPr>
              <a:spcBef>
                <a:spcPts val="0"/>
              </a:spcBef>
              <a:defRPr sz="1800"/>
            </a:lvl7pPr>
            <a:lvl8pPr>
              <a:spcBef>
                <a:spcPts val="0"/>
              </a:spcBef>
              <a:defRPr sz="1800"/>
            </a:lvl8pPr>
            <a:lvl9pPr>
              <a:spcBef>
                <a:spcPts val="0"/>
              </a:spcBef>
              <a:defRPr sz="1800"/>
            </a:lvl9pPr>
          </a:lstStyle>
          <a:p/>
        </p:txBody>
      </p:sp>
      <p:sp>
        <p:nvSpPr>
          <p:cNvPr id="55" name="Shape 55"/>
          <p:cNvSpPr txBox="1"/>
          <p:nvPr>
            <p:ph idx="2" type="body"/>
          </p:nvPr>
        </p:nvSpPr>
        <p:spPr>
          <a:xfrm>
            <a:off x="4648200" y="1200150"/>
            <a:ext cx="4038599" cy="3630300"/>
          </a:xfrm>
          <a:prstGeom prst="rect">
            <a:avLst/>
          </a:prstGeom>
        </p:spPr>
        <p:txBody>
          <a:bodyPr anchorCtr="0" anchor="t" bIns="91425" lIns="91425" rIns="91425" tIns="91425"/>
          <a:lstStyle>
            <a:lvl1pPr>
              <a:spcBef>
                <a:spcPts val="0"/>
              </a:spcBef>
              <a:defRPr sz="2800"/>
            </a:lvl1pPr>
            <a:lvl2pPr>
              <a:spcBef>
                <a:spcPts val="0"/>
              </a:spcBef>
              <a:defRPr sz="2400"/>
            </a:lvl2pPr>
            <a:lvl3pPr>
              <a:spcBef>
                <a:spcPts val="0"/>
              </a:spcBef>
              <a:defRPr sz="2000"/>
            </a:lvl3pPr>
            <a:lvl4pPr>
              <a:spcBef>
                <a:spcPts val="0"/>
              </a:spcBef>
              <a:defRPr sz="1800"/>
            </a:lvl4pPr>
            <a:lvl5pPr>
              <a:spcBef>
                <a:spcPts val="0"/>
              </a:spcBef>
              <a:defRPr sz="1800"/>
            </a:lvl5pPr>
            <a:lvl6pPr>
              <a:spcBef>
                <a:spcPts val="0"/>
              </a:spcBef>
              <a:defRPr sz="1800"/>
            </a:lvl6pPr>
            <a:lvl7pPr>
              <a:spcBef>
                <a:spcPts val="0"/>
              </a:spcBef>
              <a:defRPr sz="1800"/>
            </a:lvl7pPr>
            <a:lvl8pPr>
              <a:spcBef>
                <a:spcPts val="0"/>
              </a:spcBef>
              <a:defRPr sz="1800"/>
            </a:lvl8pPr>
            <a:lvl9pPr>
              <a:spcBef>
                <a:spcPts val="0"/>
              </a:spcBef>
              <a:defRPr sz="1800"/>
            </a:lvl9pPr>
          </a:lstStyle>
          <a:p/>
        </p:txBody>
      </p:sp>
      <p:sp>
        <p:nvSpPr>
          <p:cNvPr id="56" name="Shape 56"/>
          <p:cNvSpPr/>
          <p:nvPr/>
        </p:nvSpPr>
        <p:spPr>
          <a:xfrm>
            <a:off x="7415211" y="0"/>
            <a:ext cx="1555750" cy="612226"/>
          </a:xfrm>
          <a:custGeom>
            <a:pathLst>
              <a:path extrusionOk="0" h="607" w="98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anchorCtr="0" anchor="t" bIns="45700" lIns="91425" rIns="91425" tIns="45700">
            <a:noAutofit/>
          </a:bodyPr>
          <a:lstStyle/>
          <a:p>
            <a:pPr>
              <a:spcBef>
                <a:spcPts val="0"/>
              </a:spcBef>
              <a:buNone/>
            </a:pPr>
            <a:r>
              <a:t/>
            </a:r>
            <a:endParaRPr/>
          </a:p>
        </p:txBody>
      </p:sp>
      <p:sp>
        <p:nvSpPr>
          <p:cNvPr id="57" name="Shape 57"/>
          <p:cNvSpPr/>
          <p:nvPr/>
        </p:nvSpPr>
        <p:spPr>
          <a:xfrm>
            <a:off x="8397875" y="1310183"/>
            <a:ext cx="746125" cy="610209"/>
          </a:xfrm>
          <a:custGeom>
            <a:pathLst>
              <a:path extrusionOk="0" h="605" w="47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anchorCtr="0" anchor="t" bIns="45700" lIns="91425" rIns="91425" tIns="45700">
            <a:noAutofit/>
          </a:bodyPr>
          <a:lstStyle/>
          <a:p>
            <a:pPr>
              <a:spcBef>
                <a:spcPts val="0"/>
              </a:spcBef>
              <a:buNone/>
            </a:pPr>
            <a:r>
              <a:t/>
            </a:r>
            <a:endParaRPr/>
          </a:p>
        </p:txBody>
      </p:sp>
      <p:sp>
        <p:nvSpPr>
          <p:cNvPr id="58" name="Shape 58"/>
          <p:cNvSpPr/>
          <p:nvPr/>
        </p:nvSpPr>
        <p:spPr>
          <a:xfrm>
            <a:off x="8397875" y="1920392"/>
            <a:ext cx="746125" cy="610209"/>
          </a:xfrm>
          <a:custGeom>
            <a:pathLst>
              <a:path extrusionOk="0" h="605" w="47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anchorCtr="0" anchor="t" bIns="45700" lIns="91425" rIns="91425" tIns="45700">
            <a:noAutofit/>
          </a:bodyPr>
          <a:lstStyle/>
          <a:p>
            <a:pPr>
              <a:spcBef>
                <a:spcPts val="0"/>
              </a:spcBef>
              <a:buNone/>
            </a:pPr>
            <a:r>
              <a:t/>
            </a:r>
            <a:endParaRPr/>
          </a:p>
        </p:txBody>
      </p:sp>
      <p:sp>
        <p:nvSpPr>
          <p:cNvPr id="59" name="Shape 59"/>
          <p:cNvSpPr/>
          <p:nvPr/>
        </p:nvSpPr>
        <p:spPr>
          <a:xfrm>
            <a:off x="7415211" y="612225"/>
            <a:ext cx="1555750" cy="610209"/>
          </a:xfrm>
          <a:custGeom>
            <a:pathLst>
              <a:path extrusionOk="0" h="605" w="98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anchorCtr="0" anchor="t" bIns="45700" lIns="91425" rIns="91425" tIns="45700">
            <a:noAutofit/>
          </a:bodyPr>
          <a:lstStyle/>
          <a:p>
            <a:pPr>
              <a:spcBef>
                <a:spcPts val="0"/>
              </a:spcBef>
              <a:buNone/>
            </a:pPr>
            <a:r>
              <a:t/>
            </a:r>
            <a:endParaRPr/>
          </a:p>
        </p:txBody>
      </p:sp>
      <p:sp>
        <p:nvSpPr>
          <p:cNvPr id="60" name="Shape 60"/>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1" name="Shape 61"/>
        <p:cNvGrpSpPr/>
        <p:nvPr/>
      </p:nvGrpSpPr>
      <p:grpSpPr>
        <a:xfrm>
          <a:off x="0" y="0"/>
          <a:ext cx="0" cy="0"/>
          <a:chOff x="0" y="0"/>
          <a:chExt cx="0" cy="0"/>
        </a:xfrm>
      </p:grpSpPr>
      <p:sp>
        <p:nvSpPr>
          <p:cNvPr id="62" name="Shape 62"/>
          <p:cNvSpPr txBox="1"/>
          <p:nvPr>
            <p:ph type="title"/>
          </p:nvPr>
        </p:nvSpPr>
        <p:spPr>
          <a:xfrm>
            <a:off x="457200" y="205978"/>
            <a:ext cx="6879600" cy="8574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3" name="Shape 63"/>
          <p:cNvSpPr/>
          <p:nvPr/>
        </p:nvSpPr>
        <p:spPr>
          <a:xfrm>
            <a:off x="3175" y="2614612"/>
            <a:ext cx="635000" cy="611981"/>
          </a:xfrm>
          <a:custGeom>
            <a:pathLst>
              <a:path extrusionOk="0" h="514" w="40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anchorCtr="0" anchor="t" bIns="45700" lIns="91425" rIns="91425" tIns="45700">
            <a:noAutofit/>
          </a:bodyPr>
          <a:lstStyle/>
          <a:p>
            <a:pPr>
              <a:spcBef>
                <a:spcPts val="0"/>
              </a:spcBef>
              <a:buNone/>
            </a:pPr>
            <a:r>
              <a:t/>
            </a:r>
            <a:endParaRPr/>
          </a:p>
        </p:txBody>
      </p:sp>
      <p:sp>
        <p:nvSpPr>
          <p:cNvPr id="64" name="Shape 64"/>
          <p:cNvSpPr/>
          <p:nvPr/>
        </p:nvSpPr>
        <p:spPr>
          <a:xfrm>
            <a:off x="3175" y="3226593"/>
            <a:ext cx="635000" cy="609600"/>
          </a:xfrm>
          <a:custGeom>
            <a:pathLst>
              <a:path extrusionOk="0" h="512" w="40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anchorCtr="0" anchor="t" bIns="45700" lIns="91425" rIns="91425" tIns="45700">
            <a:noAutofit/>
          </a:bodyPr>
          <a:lstStyle/>
          <a:p>
            <a:pPr>
              <a:spcBef>
                <a:spcPts val="0"/>
              </a:spcBef>
              <a:buNone/>
            </a:pPr>
            <a:r>
              <a:t/>
            </a:r>
            <a:endParaRPr/>
          </a:p>
        </p:txBody>
      </p:sp>
      <p:sp>
        <p:nvSpPr>
          <p:cNvPr id="65" name="Shape 65"/>
          <p:cNvSpPr/>
          <p:nvPr/>
        </p:nvSpPr>
        <p:spPr>
          <a:xfrm>
            <a:off x="152400" y="4533900"/>
            <a:ext cx="1317625" cy="609600"/>
          </a:xfrm>
          <a:custGeom>
            <a:pathLst>
              <a:path extrusionOk="0" h="512" w="83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anchorCtr="0" anchor="t" bIns="45700" lIns="91425" rIns="91425" tIns="45700">
            <a:noAutofit/>
          </a:bodyPr>
          <a:lstStyle/>
          <a:p>
            <a:pPr>
              <a:spcBef>
                <a:spcPts val="0"/>
              </a:spcBef>
              <a:buNone/>
            </a:pPr>
            <a:r>
              <a:t/>
            </a:r>
            <a:endParaRPr/>
          </a:p>
        </p:txBody>
      </p:sp>
      <p:sp>
        <p:nvSpPr>
          <p:cNvPr id="66" name="Shape 66"/>
          <p:cNvSpPr/>
          <p:nvPr/>
        </p:nvSpPr>
        <p:spPr>
          <a:xfrm>
            <a:off x="152400" y="3924300"/>
            <a:ext cx="1317625" cy="609600"/>
          </a:xfrm>
          <a:custGeom>
            <a:pathLst>
              <a:path extrusionOk="0" h="512" w="83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anchorCtr="0" anchor="t" bIns="45700" lIns="91425" rIns="91425" tIns="45700">
            <a:noAutofit/>
          </a:bodyPr>
          <a:lstStyle/>
          <a:p>
            <a:pPr>
              <a:spcBef>
                <a:spcPts val="0"/>
              </a:spcBef>
              <a:buNone/>
            </a:pPr>
            <a:r>
              <a:t/>
            </a:r>
            <a:endParaRPr/>
          </a:p>
        </p:txBody>
      </p:sp>
      <p:sp>
        <p:nvSpPr>
          <p:cNvPr id="67" name="Shape 67"/>
          <p:cNvSpPr/>
          <p:nvPr/>
        </p:nvSpPr>
        <p:spPr>
          <a:xfrm>
            <a:off x="7415211" y="0"/>
            <a:ext cx="1555750" cy="612226"/>
          </a:xfrm>
          <a:custGeom>
            <a:pathLst>
              <a:path extrusionOk="0" h="607" w="98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anchorCtr="0" anchor="t" bIns="45700" lIns="91425" rIns="91425" tIns="45700">
            <a:noAutofit/>
          </a:bodyPr>
          <a:lstStyle/>
          <a:p>
            <a:pPr>
              <a:spcBef>
                <a:spcPts val="0"/>
              </a:spcBef>
              <a:buNone/>
            </a:pPr>
            <a:r>
              <a:t/>
            </a:r>
            <a:endParaRPr/>
          </a:p>
        </p:txBody>
      </p:sp>
      <p:sp>
        <p:nvSpPr>
          <p:cNvPr id="68" name="Shape 68"/>
          <p:cNvSpPr/>
          <p:nvPr/>
        </p:nvSpPr>
        <p:spPr>
          <a:xfrm>
            <a:off x="8397875" y="1310183"/>
            <a:ext cx="746125" cy="610209"/>
          </a:xfrm>
          <a:custGeom>
            <a:pathLst>
              <a:path extrusionOk="0" h="605" w="47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anchorCtr="0" anchor="t" bIns="45700" lIns="91425" rIns="91425" tIns="45700">
            <a:noAutofit/>
          </a:bodyPr>
          <a:lstStyle/>
          <a:p>
            <a:pPr>
              <a:spcBef>
                <a:spcPts val="0"/>
              </a:spcBef>
              <a:buNone/>
            </a:pPr>
            <a:r>
              <a:t/>
            </a:r>
            <a:endParaRPr/>
          </a:p>
        </p:txBody>
      </p:sp>
      <p:sp>
        <p:nvSpPr>
          <p:cNvPr id="69" name="Shape 69"/>
          <p:cNvSpPr/>
          <p:nvPr/>
        </p:nvSpPr>
        <p:spPr>
          <a:xfrm>
            <a:off x="8397875" y="1920392"/>
            <a:ext cx="746125" cy="610209"/>
          </a:xfrm>
          <a:custGeom>
            <a:pathLst>
              <a:path extrusionOk="0" h="605" w="47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anchorCtr="0" anchor="t" bIns="45700" lIns="91425" rIns="91425" tIns="45700">
            <a:noAutofit/>
          </a:bodyPr>
          <a:lstStyle/>
          <a:p>
            <a:pPr>
              <a:spcBef>
                <a:spcPts val="0"/>
              </a:spcBef>
              <a:buNone/>
            </a:pPr>
            <a:r>
              <a:t/>
            </a:r>
            <a:endParaRPr/>
          </a:p>
        </p:txBody>
      </p:sp>
      <p:sp>
        <p:nvSpPr>
          <p:cNvPr id="70" name="Shape 70"/>
          <p:cNvSpPr/>
          <p:nvPr/>
        </p:nvSpPr>
        <p:spPr>
          <a:xfrm>
            <a:off x="7415211" y="612225"/>
            <a:ext cx="1555750" cy="610209"/>
          </a:xfrm>
          <a:custGeom>
            <a:pathLst>
              <a:path extrusionOk="0" h="605" w="98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anchorCtr="0" anchor="t" bIns="45700" lIns="91425" rIns="91425" tIns="45700">
            <a:noAutofit/>
          </a:bodyPr>
          <a:lstStyle/>
          <a:p>
            <a:pPr>
              <a:spcBef>
                <a:spcPts val="0"/>
              </a:spcBef>
              <a:buNone/>
            </a:pPr>
            <a:r>
              <a:t/>
            </a:r>
            <a:endParaRPr/>
          </a:p>
        </p:txBody>
      </p:sp>
      <p:sp>
        <p:nvSpPr>
          <p:cNvPr id="71" name="Shape 71"/>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72" name="Shape 72"/>
        <p:cNvGrpSpPr/>
        <p:nvPr/>
      </p:nvGrpSpPr>
      <p:grpSpPr>
        <a:xfrm>
          <a:off x="0" y="0"/>
          <a:ext cx="0" cy="0"/>
          <a:chOff x="0" y="0"/>
          <a:chExt cx="0" cy="0"/>
        </a:xfrm>
      </p:grpSpPr>
      <p:sp>
        <p:nvSpPr>
          <p:cNvPr id="73" name="Shape 73"/>
          <p:cNvSpPr txBox="1"/>
          <p:nvPr>
            <p:ph idx="1" type="body"/>
          </p:nvPr>
        </p:nvSpPr>
        <p:spPr>
          <a:xfrm>
            <a:off x="1574800" y="3320653"/>
            <a:ext cx="5486399" cy="513300"/>
          </a:xfrm>
          <a:prstGeom prst="rect">
            <a:avLst/>
          </a:prstGeom>
        </p:spPr>
        <p:txBody>
          <a:bodyPr anchorCtr="0" anchor="t" bIns="91425" lIns="91425" rIns="91425" tIns="91425"/>
          <a:lstStyle>
            <a:lvl1pPr algn="ctr">
              <a:spcBef>
                <a:spcPts val="0"/>
              </a:spcBef>
              <a:buSzPct val="100000"/>
              <a:buNone/>
              <a:defRPr sz="1800"/>
            </a:lvl1pPr>
          </a:lstStyle>
          <a:p/>
        </p:txBody>
      </p:sp>
      <p:sp>
        <p:nvSpPr>
          <p:cNvPr id="74" name="Shape 74"/>
          <p:cNvSpPr/>
          <p:nvPr/>
        </p:nvSpPr>
        <p:spPr>
          <a:xfrm>
            <a:off x="3175" y="2614612"/>
            <a:ext cx="635000" cy="611981"/>
          </a:xfrm>
          <a:custGeom>
            <a:pathLst>
              <a:path extrusionOk="0" h="514" w="40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anchorCtr="0" anchor="t" bIns="45700" lIns="91425" rIns="91425" tIns="45700">
            <a:noAutofit/>
          </a:bodyPr>
          <a:lstStyle/>
          <a:p>
            <a:pPr>
              <a:spcBef>
                <a:spcPts val="0"/>
              </a:spcBef>
              <a:buNone/>
            </a:pPr>
            <a:r>
              <a:t/>
            </a:r>
            <a:endParaRPr/>
          </a:p>
        </p:txBody>
      </p:sp>
      <p:sp>
        <p:nvSpPr>
          <p:cNvPr id="75" name="Shape 75"/>
          <p:cNvSpPr/>
          <p:nvPr/>
        </p:nvSpPr>
        <p:spPr>
          <a:xfrm>
            <a:off x="3175" y="3226593"/>
            <a:ext cx="635000" cy="609600"/>
          </a:xfrm>
          <a:custGeom>
            <a:pathLst>
              <a:path extrusionOk="0" h="512" w="40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anchorCtr="0" anchor="t" bIns="45700" lIns="91425" rIns="91425" tIns="45700">
            <a:noAutofit/>
          </a:bodyPr>
          <a:lstStyle/>
          <a:p>
            <a:pPr>
              <a:spcBef>
                <a:spcPts val="0"/>
              </a:spcBef>
              <a:buNone/>
            </a:pPr>
            <a:r>
              <a:t/>
            </a:r>
            <a:endParaRPr/>
          </a:p>
        </p:txBody>
      </p:sp>
      <p:sp>
        <p:nvSpPr>
          <p:cNvPr id="76" name="Shape 76"/>
          <p:cNvSpPr/>
          <p:nvPr/>
        </p:nvSpPr>
        <p:spPr>
          <a:xfrm>
            <a:off x="152400" y="4533900"/>
            <a:ext cx="1317625" cy="609600"/>
          </a:xfrm>
          <a:custGeom>
            <a:pathLst>
              <a:path extrusionOk="0" h="512" w="83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anchorCtr="0" anchor="t" bIns="45700" lIns="91425" rIns="91425" tIns="45700">
            <a:noAutofit/>
          </a:bodyPr>
          <a:lstStyle/>
          <a:p>
            <a:pPr>
              <a:spcBef>
                <a:spcPts val="0"/>
              </a:spcBef>
              <a:buNone/>
            </a:pPr>
            <a:r>
              <a:t/>
            </a:r>
            <a:endParaRPr/>
          </a:p>
        </p:txBody>
      </p:sp>
      <p:sp>
        <p:nvSpPr>
          <p:cNvPr id="77" name="Shape 77"/>
          <p:cNvSpPr/>
          <p:nvPr/>
        </p:nvSpPr>
        <p:spPr>
          <a:xfrm>
            <a:off x="152400" y="3924300"/>
            <a:ext cx="1317625" cy="609600"/>
          </a:xfrm>
          <a:custGeom>
            <a:pathLst>
              <a:path extrusionOk="0" h="512" w="83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anchorCtr="0" anchor="t" bIns="45700" lIns="91425" rIns="91425" tIns="45700">
            <a:noAutofit/>
          </a:bodyPr>
          <a:lstStyle/>
          <a:p>
            <a:pPr>
              <a:spcBef>
                <a:spcPts val="0"/>
              </a:spcBef>
              <a:buNone/>
            </a:pPr>
            <a:r>
              <a:t/>
            </a:r>
            <a:endParaRPr/>
          </a:p>
        </p:txBody>
      </p:sp>
      <p:sp>
        <p:nvSpPr>
          <p:cNvPr id="78" name="Shape 78"/>
          <p:cNvSpPr/>
          <p:nvPr/>
        </p:nvSpPr>
        <p:spPr>
          <a:xfrm>
            <a:off x="7415211" y="0"/>
            <a:ext cx="1555750" cy="612226"/>
          </a:xfrm>
          <a:custGeom>
            <a:pathLst>
              <a:path extrusionOk="0" h="607" w="98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anchorCtr="0" anchor="t" bIns="45700" lIns="91425" rIns="91425" tIns="45700">
            <a:noAutofit/>
          </a:bodyPr>
          <a:lstStyle/>
          <a:p>
            <a:pPr>
              <a:spcBef>
                <a:spcPts val="0"/>
              </a:spcBef>
              <a:buNone/>
            </a:pPr>
            <a:r>
              <a:t/>
            </a:r>
            <a:endParaRPr/>
          </a:p>
        </p:txBody>
      </p:sp>
      <p:sp>
        <p:nvSpPr>
          <p:cNvPr id="79" name="Shape 79"/>
          <p:cNvSpPr/>
          <p:nvPr/>
        </p:nvSpPr>
        <p:spPr>
          <a:xfrm>
            <a:off x="8397875" y="1310183"/>
            <a:ext cx="746125" cy="610209"/>
          </a:xfrm>
          <a:custGeom>
            <a:pathLst>
              <a:path extrusionOk="0" h="605" w="47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anchorCtr="0" anchor="t" bIns="45700" lIns="91425" rIns="91425" tIns="45700">
            <a:noAutofit/>
          </a:bodyPr>
          <a:lstStyle/>
          <a:p>
            <a:pPr>
              <a:spcBef>
                <a:spcPts val="0"/>
              </a:spcBef>
              <a:buNone/>
            </a:pPr>
            <a:r>
              <a:t/>
            </a:r>
            <a:endParaRPr/>
          </a:p>
        </p:txBody>
      </p:sp>
      <p:sp>
        <p:nvSpPr>
          <p:cNvPr id="80" name="Shape 80"/>
          <p:cNvSpPr/>
          <p:nvPr/>
        </p:nvSpPr>
        <p:spPr>
          <a:xfrm>
            <a:off x="8397875" y="1920392"/>
            <a:ext cx="746125" cy="610209"/>
          </a:xfrm>
          <a:custGeom>
            <a:pathLst>
              <a:path extrusionOk="0" h="605" w="47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anchorCtr="0" anchor="t" bIns="45700" lIns="91425" rIns="91425" tIns="45700">
            <a:noAutofit/>
          </a:bodyPr>
          <a:lstStyle/>
          <a:p>
            <a:pPr>
              <a:spcBef>
                <a:spcPts val="0"/>
              </a:spcBef>
              <a:buNone/>
            </a:pPr>
            <a:r>
              <a:t/>
            </a:r>
            <a:endParaRPr/>
          </a:p>
        </p:txBody>
      </p:sp>
      <p:sp>
        <p:nvSpPr>
          <p:cNvPr id="81" name="Shape 81"/>
          <p:cNvSpPr/>
          <p:nvPr/>
        </p:nvSpPr>
        <p:spPr>
          <a:xfrm>
            <a:off x="7415211" y="612225"/>
            <a:ext cx="1555750" cy="610209"/>
          </a:xfrm>
          <a:custGeom>
            <a:pathLst>
              <a:path extrusionOk="0" h="605" w="98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anchorCtr="0" anchor="t" bIns="45700" lIns="91425" rIns="91425" tIns="45700">
            <a:noAutofit/>
          </a:bodyPr>
          <a:lstStyle/>
          <a:p>
            <a:pPr>
              <a:spcBef>
                <a:spcPts val="0"/>
              </a:spcBef>
              <a:buNone/>
            </a:pPr>
            <a:r>
              <a:t/>
            </a:r>
            <a:endParaRPr/>
          </a:p>
        </p:txBody>
      </p:sp>
      <p:sp>
        <p:nvSpPr>
          <p:cNvPr id="82" name="Shape 82"/>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83" name="Shape 83"/>
        <p:cNvGrpSpPr/>
        <p:nvPr/>
      </p:nvGrpSpPr>
      <p:grpSpPr>
        <a:xfrm>
          <a:off x="0" y="0"/>
          <a:ext cx="0" cy="0"/>
          <a:chOff x="0" y="0"/>
          <a:chExt cx="0" cy="0"/>
        </a:xfrm>
      </p:grpSpPr>
      <p:sp>
        <p:nvSpPr>
          <p:cNvPr id="84" name="Shape 84"/>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Layout" Target="../slideLayouts/slideLayout4.xml"/><Relationship Id="rId3" Type="http://schemas.openxmlformats.org/officeDocument/2006/relationships/slideLayout" Target="../slideLayouts/slideLayout3.xml"/><Relationship Id="rId6" Type="http://schemas.openxmlformats.org/officeDocument/2006/relationships/slideLayout" Target="../slideLayouts/slideLayout6.xml"/><Relationship Id="rId5" Type="http://schemas.openxmlformats.org/officeDocument/2006/relationships/slideLayout" Target="../slideLayouts/slideLayout5.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2890DA"/>
            </a:gs>
            <a:gs pos="100000">
              <a:schemeClr val="dk2"/>
            </a:gs>
          </a:gsLst>
          <a:path path="circle">
            <a:fillToRect r="100%" t="100%"/>
          </a:path>
          <a:tileRect b="-100%" l="-100%"/>
        </a:gradFill>
      </p:bgPr>
    </p:bg>
    <p:spTree>
      <p:nvGrpSpPr>
        <p:cNvPr id="4" name="Shape 4"/>
        <p:cNvGrpSpPr/>
        <p:nvPr/>
      </p:nvGrpSpPr>
      <p:grpSpPr>
        <a:xfrm>
          <a:off x="0" y="0"/>
          <a:ext cx="0" cy="0"/>
          <a:chOff x="0" y="0"/>
          <a:chExt cx="0" cy="0"/>
        </a:xfrm>
      </p:grpSpPr>
      <p:sp>
        <p:nvSpPr>
          <p:cNvPr id="5" name="Shape 5"/>
          <p:cNvSpPr txBox="1"/>
          <p:nvPr>
            <p:ph type="title"/>
          </p:nvPr>
        </p:nvSpPr>
        <p:spPr>
          <a:xfrm>
            <a:off x="457200" y="205978"/>
            <a:ext cx="6879600" cy="857400"/>
          </a:xfrm>
          <a:prstGeom prst="rect">
            <a:avLst/>
          </a:prstGeom>
          <a:noFill/>
          <a:ln>
            <a:noFill/>
          </a:ln>
        </p:spPr>
        <p:txBody>
          <a:bodyPr anchorCtr="0" anchor="b" bIns="91425" lIns="91425" rIns="91425" tIns="91425"/>
          <a:lstStyle>
            <a:lvl1pPr>
              <a:spcBef>
                <a:spcPts val="0"/>
              </a:spcBef>
              <a:buClr>
                <a:schemeClr val="lt1"/>
              </a:buClr>
              <a:buSzPct val="100000"/>
              <a:buNone/>
              <a:defRPr sz="3600">
                <a:solidFill>
                  <a:schemeClr val="lt1"/>
                </a:solidFill>
              </a:defRPr>
            </a:lvl1pPr>
            <a:lvl2pPr>
              <a:spcBef>
                <a:spcPts val="0"/>
              </a:spcBef>
              <a:buClr>
                <a:schemeClr val="lt1"/>
              </a:buClr>
              <a:buSzPct val="100000"/>
              <a:buNone/>
              <a:defRPr sz="3600">
                <a:solidFill>
                  <a:schemeClr val="lt1"/>
                </a:solidFill>
              </a:defRPr>
            </a:lvl2pPr>
            <a:lvl3pPr>
              <a:spcBef>
                <a:spcPts val="0"/>
              </a:spcBef>
              <a:buClr>
                <a:schemeClr val="lt1"/>
              </a:buClr>
              <a:buSzPct val="100000"/>
              <a:buNone/>
              <a:defRPr sz="3600">
                <a:solidFill>
                  <a:schemeClr val="lt1"/>
                </a:solidFill>
              </a:defRPr>
            </a:lvl3pPr>
            <a:lvl4pPr>
              <a:spcBef>
                <a:spcPts val="0"/>
              </a:spcBef>
              <a:buClr>
                <a:schemeClr val="lt1"/>
              </a:buClr>
              <a:buSzPct val="100000"/>
              <a:buNone/>
              <a:defRPr sz="3600">
                <a:solidFill>
                  <a:schemeClr val="lt1"/>
                </a:solidFill>
              </a:defRPr>
            </a:lvl4pPr>
            <a:lvl5pPr>
              <a:spcBef>
                <a:spcPts val="0"/>
              </a:spcBef>
              <a:buClr>
                <a:schemeClr val="lt1"/>
              </a:buClr>
              <a:buSzPct val="100000"/>
              <a:buNone/>
              <a:defRPr sz="3600">
                <a:solidFill>
                  <a:schemeClr val="lt1"/>
                </a:solidFill>
              </a:defRPr>
            </a:lvl5pPr>
            <a:lvl6pPr>
              <a:spcBef>
                <a:spcPts val="0"/>
              </a:spcBef>
              <a:buClr>
                <a:schemeClr val="lt1"/>
              </a:buClr>
              <a:buSzPct val="100000"/>
              <a:buNone/>
              <a:defRPr sz="3600">
                <a:solidFill>
                  <a:schemeClr val="lt1"/>
                </a:solidFill>
              </a:defRPr>
            </a:lvl6pPr>
            <a:lvl7pPr>
              <a:spcBef>
                <a:spcPts val="0"/>
              </a:spcBef>
              <a:buClr>
                <a:schemeClr val="lt1"/>
              </a:buClr>
              <a:buSzPct val="100000"/>
              <a:buNone/>
              <a:defRPr sz="3600">
                <a:solidFill>
                  <a:schemeClr val="lt1"/>
                </a:solidFill>
              </a:defRPr>
            </a:lvl7pPr>
            <a:lvl8pPr>
              <a:spcBef>
                <a:spcPts val="0"/>
              </a:spcBef>
              <a:buClr>
                <a:schemeClr val="lt1"/>
              </a:buClr>
              <a:buSzPct val="100000"/>
              <a:buNone/>
              <a:defRPr sz="3600">
                <a:solidFill>
                  <a:schemeClr val="lt1"/>
                </a:solidFill>
              </a:defRPr>
            </a:lvl8pPr>
            <a:lvl9pPr>
              <a:spcBef>
                <a:spcPts val="0"/>
              </a:spcBef>
              <a:buClr>
                <a:schemeClr val="lt1"/>
              </a:buClr>
              <a:buSzPct val="100000"/>
              <a:buNone/>
              <a:defRPr sz="3600">
                <a:solidFill>
                  <a:schemeClr val="lt1"/>
                </a:solidFill>
              </a:defRPr>
            </a:lvl9pPr>
          </a:lstStyle>
          <a:p/>
        </p:txBody>
      </p:sp>
      <p:sp>
        <p:nvSpPr>
          <p:cNvPr id="6" name="Shape 6"/>
          <p:cNvSpPr txBox="1"/>
          <p:nvPr>
            <p:ph idx="1" type="body"/>
          </p:nvPr>
        </p:nvSpPr>
        <p:spPr>
          <a:xfrm>
            <a:off x="457200" y="1200150"/>
            <a:ext cx="8229600" cy="3394500"/>
          </a:xfrm>
          <a:prstGeom prst="rect">
            <a:avLst/>
          </a:prstGeom>
          <a:noFill/>
          <a:ln>
            <a:noFill/>
          </a:ln>
        </p:spPr>
        <p:txBody>
          <a:bodyPr anchorCtr="0" anchor="t" bIns="91425" lIns="91425" rIns="91425" tIns="91425"/>
          <a:lstStyle>
            <a:lvl1pPr>
              <a:spcBef>
                <a:spcPts val="0"/>
              </a:spcBef>
              <a:buClr>
                <a:schemeClr val="lt1"/>
              </a:buClr>
              <a:buSzPct val="100000"/>
              <a:defRPr sz="3200">
                <a:solidFill>
                  <a:schemeClr val="lt1"/>
                </a:solidFill>
              </a:defRPr>
            </a:lvl1pPr>
            <a:lvl2pPr>
              <a:spcBef>
                <a:spcPts val="560"/>
              </a:spcBef>
              <a:buClr>
                <a:schemeClr val="lt1"/>
              </a:buClr>
              <a:buSzPct val="100000"/>
              <a:defRPr sz="2800">
                <a:solidFill>
                  <a:schemeClr val="lt1"/>
                </a:solidFill>
              </a:defRPr>
            </a:lvl2pPr>
            <a:lvl3pPr>
              <a:spcBef>
                <a:spcPts val="480"/>
              </a:spcBef>
              <a:buClr>
                <a:schemeClr val="lt1"/>
              </a:buClr>
              <a:buSzPct val="100000"/>
              <a:defRPr sz="2400">
                <a:solidFill>
                  <a:schemeClr val="lt1"/>
                </a:solidFill>
              </a:defRPr>
            </a:lvl3pPr>
            <a:lvl4pPr>
              <a:spcBef>
                <a:spcPts val="400"/>
              </a:spcBef>
              <a:buClr>
                <a:schemeClr val="lt1"/>
              </a:buClr>
              <a:buSzPct val="100000"/>
              <a:defRPr sz="2000">
                <a:solidFill>
                  <a:schemeClr val="lt1"/>
                </a:solidFill>
              </a:defRPr>
            </a:lvl4pPr>
            <a:lvl5pPr>
              <a:spcBef>
                <a:spcPts val="400"/>
              </a:spcBef>
              <a:buClr>
                <a:schemeClr val="lt1"/>
              </a:buClr>
              <a:buSzPct val="100000"/>
              <a:defRPr sz="2000">
                <a:solidFill>
                  <a:schemeClr val="lt1"/>
                </a:solidFill>
              </a:defRPr>
            </a:lvl5pPr>
            <a:lvl6pPr>
              <a:spcBef>
                <a:spcPts val="400"/>
              </a:spcBef>
              <a:buClr>
                <a:schemeClr val="lt1"/>
              </a:buClr>
              <a:buSzPct val="100000"/>
              <a:defRPr sz="2000">
                <a:solidFill>
                  <a:schemeClr val="lt1"/>
                </a:solidFill>
              </a:defRPr>
            </a:lvl6pPr>
            <a:lvl7pPr>
              <a:spcBef>
                <a:spcPts val="400"/>
              </a:spcBef>
              <a:buClr>
                <a:schemeClr val="lt1"/>
              </a:buClr>
              <a:buSzPct val="100000"/>
              <a:defRPr sz="2000">
                <a:solidFill>
                  <a:schemeClr val="lt1"/>
                </a:solidFill>
              </a:defRPr>
            </a:lvl7pPr>
            <a:lvl8pPr>
              <a:spcBef>
                <a:spcPts val="400"/>
              </a:spcBef>
              <a:buClr>
                <a:schemeClr val="lt1"/>
              </a:buClr>
              <a:buSzPct val="100000"/>
              <a:defRPr sz="2000">
                <a:solidFill>
                  <a:schemeClr val="lt1"/>
                </a:solidFill>
              </a:defRPr>
            </a:lvl8pPr>
            <a:lvl9pPr>
              <a:spcBef>
                <a:spcPts val="400"/>
              </a:spcBef>
              <a:buClr>
                <a:schemeClr val="lt1"/>
              </a:buClr>
              <a:buSzPct val="100000"/>
              <a:defRPr sz="2000">
                <a:solidFill>
                  <a:schemeClr val="lt1"/>
                </a:solidFill>
              </a:defRPr>
            </a:lvl9pPr>
          </a:lstStyle>
          <a:p/>
        </p:txBody>
      </p:sp>
      <p:sp>
        <p:nvSpPr>
          <p:cNvPr id="7" name="Shape 7"/>
          <p:cNvSpPr/>
          <p:nvPr/>
        </p:nvSpPr>
        <p:spPr>
          <a:xfrm>
            <a:off x="0" y="0"/>
            <a:ext cx="3135299" cy="5143499"/>
          </a:xfrm>
          <a:prstGeom prst="rect">
            <a:avLst/>
          </a:prstGeom>
          <a:noFill/>
          <a:ln>
            <a:noFill/>
          </a:ln>
        </p:spPr>
        <p:txBody>
          <a:bodyPr anchorCtr="0" anchor="t" bIns="45700" lIns="91425" rIns="91425" tIns="45700">
            <a:noAutofit/>
          </a:bodyPr>
          <a:lstStyle/>
          <a:p>
            <a:pPr>
              <a:spcBef>
                <a:spcPts val="0"/>
              </a:spcBef>
              <a:buNone/>
            </a:pPr>
            <a:r>
              <a:t/>
            </a:r>
            <a:endParaRPr/>
          </a:p>
        </p:txBody>
      </p:sp>
      <p:sp>
        <p:nvSpPr>
          <p:cNvPr id="8" name="Shape 8"/>
          <p:cNvSpPr/>
          <p:nvPr/>
        </p:nvSpPr>
        <p:spPr>
          <a:xfrm>
            <a:off x="3175" y="4533900"/>
            <a:ext cx="635000" cy="609600"/>
          </a:xfrm>
          <a:custGeom>
            <a:pathLst>
              <a:path extrusionOk="0" h="512" w="400">
                <a:moveTo>
                  <a:pt x="400" y="0"/>
                </a:moveTo>
                <a:lnTo>
                  <a:pt x="0" y="0"/>
                </a:lnTo>
                <a:lnTo>
                  <a:pt x="0" y="512"/>
                </a:lnTo>
                <a:lnTo>
                  <a:pt x="2" y="512"/>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anchorCtr="0" anchor="t" bIns="45700" lIns="91425" rIns="91425" tIns="45700">
            <a:noAutofit/>
          </a:bodyPr>
          <a:lstStyle/>
          <a:p>
            <a:pPr>
              <a:spcBef>
                <a:spcPts val="0"/>
              </a:spcBef>
              <a:buNone/>
            </a:pPr>
            <a:r>
              <a:t/>
            </a:r>
            <a:endParaRPr/>
          </a:p>
        </p:txBody>
      </p:sp>
      <p:sp>
        <p:nvSpPr>
          <p:cNvPr id="9" name="Shape 9"/>
          <p:cNvSpPr/>
          <p:nvPr/>
        </p:nvSpPr>
        <p:spPr>
          <a:xfrm>
            <a:off x="3175" y="3924300"/>
            <a:ext cx="635000" cy="609600"/>
          </a:xfrm>
          <a:custGeom>
            <a:pathLst>
              <a:path extrusionOk="0" h="512" w="40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anchorCtr="0" anchor="t" bIns="45700" lIns="91425" rIns="91425" tIns="45700">
            <a:noAutofit/>
          </a:bodyPr>
          <a:lstStyle/>
          <a:p>
            <a:pPr>
              <a:spcBef>
                <a:spcPts val="0"/>
              </a:spcBef>
              <a:buNone/>
            </a:pPr>
            <a:r>
              <a:t/>
            </a:r>
            <a:endParaRPr/>
          </a:p>
        </p:txBody>
      </p:sp>
      <p:sp>
        <p:nvSpPr>
          <p:cNvPr id="10" name="Shape 10"/>
          <p:cNvSpPr/>
          <p:nvPr/>
        </p:nvSpPr>
        <p:spPr>
          <a:xfrm>
            <a:off x="8397875" y="2017"/>
            <a:ext cx="746125" cy="610209"/>
          </a:xfrm>
          <a:custGeom>
            <a:pathLst>
              <a:path extrusionOk="0" h="605" w="470">
                <a:moveTo>
                  <a:pt x="470" y="0"/>
                </a:moveTo>
                <a:lnTo>
                  <a:pt x="0" y="605"/>
                </a:lnTo>
                <a:lnTo>
                  <a:pt x="470" y="605"/>
                </a:lnTo>
                <a:lnTo>
                  <a:pt x="470" y="0"/>
                </a:lnTo>
                <a:close/>
              </a:path>
            </a:pathLst>
          </a:custGeom>
          <a:gradFill>
            <a:gsLst>
              <a:gs pos="0">
                <a:srgbClr val="0090DA"/>
              </a:gs>
              <a:gs pos="54000">
                <a:srgbClr val="0090DA"/>
              </a:gs>
              <a:gs pos="98000">
                <a:srgbClr val="2BC4F3"/>
              </a:gs>
              <a:gs pos="100000">
                <a:srgbClr val="00AEEE"/>
              </a:gs>
            </a:gsLst>
            <a:lin ang="18899999" scaled="0"/>
          </a:gradFill>
          <a:ln>
            <a:noFill/>
          </a:ln>
        </p:spPr>
        <p:txBody>
          <a:bodyPr anchorCtr="0" anchor="t" bIns="45700" lIns="91425" rIns="91425" tIns="45700">
            <a:noAutofit/>
          </a:bodyPr>
          <a:lstStyle/>
          <a:p>
            <a:pPr>
              <a:spcBef>
                <a:spcPts val="0"/>
              </a:spcBef>
              <a:buNone/>
            </a:pPr>
            <a:r>
              <a:t/>
            </a:r>
            <a:endParaRPr/>
          </a:p>
        </p:txBody>
      </p:sp>
      <p:sp>
        <p:nvSpPr>
          <p:cNvPr id="11" name="Shape 11"/>
          <p:cNvSpPr/>
          <p:nvPr/>
        </p:nvSpPr>
        <p:spPr>
          <a:xfrm>
            <a:off x="8397875" y="612225"/>
            <a:ext cx="746125" cy="607183"/>
          </a:xfrm>
          <a:custGeom>
            <a:pathLst>
              <a:path extrusionOk="0" h="602" w="470">
                <a:moveTo>
                  <a:pt x="0" y="0"/>
                </a:moveTo>
                <a:lnTo>
                  <a:pt x="470" y="602"/>
                </a:lnTo>
                <a:lnTo>
                  <a:pt x="470" y="0"/>
                </a:lnTo>
                <a:lnTo>
                  <a:pt x="0"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anchorCtr="0" anchor="t" bIns="45700" lIns="91425" rIns="91425" tIns="45700">
            <a:noAutofit/>
          </a:bodyPr>
          <a:lstStyle/>
          <a:p>
            <a:pPr>
              <a:spcBef>
                <a:spcPts val="0"/>
              </a:spcBef>
              <a:buNone/>
            </a:pPr>
            <a:r>
              <a:t/>
            </a:r>
            <a:endParaRPr/>
          </a:p>
        </p:txBody>
      </p:sp>
      <p:sp>
        <p:nvSpPr>
          <p:cNvPr id="12" name="Shape 12"/>
          <p:cNvSpPr txBox="1"/>
          <p:nvPr>
            <p:ph idx="12" type="sldNum"/>
          </p:nvPr>
        </p:nvSpPr>
        <p:spPr>
          <a:xfrm>
            <a:off x="8556791" y="4749850"/>
            <a:ext cx="548699" cy="393600"/>
          </a:xfrm>
          <a:prstGeom prst="rect">
            <a:avLst/>
          </a:prstGeom>
          <a:noFill/>
          <a:ln>
            <a:noFill/>
          </a:ln>
        </p:spPr>
        <p:txBody>
          <a:bodyPr anchorCtr="0" anchor="ctr" bIns="91425" lIns="91425" rIns="91425" tIns="91425">
            <a:noAutofit/>
          </a:bodyPr>
          <a:lstStyle>
            <a:lvl1pPr algn="r">
              <a:spcBef>
                <a:spcPts val="0"/>
              </a:spcBef>
              <a:buNone/>
              <a:defRPr sz="1300">
                <a:solidFill>
                  <a:schemeClr val="lt1"/>
                </a:solidFill>
              </a:defRPr>
            </a:lvl1pPr>
          </a:lstStyle>
          <a:p>
            <a:pPr>
              <a:spcBef>
                <a:spcPts val="0"/>
              </a:spcBef>
              <a:buNone/>
            </a:pPr>
            <a:fld id="{00000000-1234-1234-1234-123412341234}" type="slidenum">
              <a:rPr lang="en"/>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 name="Shape 85"/>
        <p:cNvGrpSpPr/>
        <p:nvPr/>
      </p:nvGrpSpPr>
      <p:grpSpPr>
        <a:xfrm>
          <a:off x="0" y="0"/>
          <a:ext cx="0" cy="0"/>
          <a:chOff x="0" y="0"/>
          <a:chExt cx="0" cy="0"/>
        </a:xfrm>
      </p:grpSpPr>
      <p:sp>
        <p:nvSpPr>
          <p:cNvPr id="86" name="Shape 86"/>
          <p:cNvSpPr txBox="1"/>
          <p:nvPr>
            <p:ph type="ctrTitle"/>
          </p:nvPr>
        </p:nvSpPr>
        <p:spPr>
          <a:xfrm>
            <a:off x="1997075" y="1095856"/>
            <a:ext cx="6400799" cy="1102500"/>
          </a:xfrm>
          <a:prstGeom prst="rect">
            <a:avLst/>
          </a:prstGeom>
        </p:spPr>
        <p:txBody>
          <a:bodyPr anchorCtr="0" anchor="b" bIns="91425" lIns="91425" rIns="91425" tIns="91425">
            <a:noAutofit/>
          </a:bodyPr>
          <a:lstStyle/>
          <a:p>
            <a:pPr>
              <a:spcBef>
                <a:spcPts val="0"/>
              </a:spcBef>
              <a:buNone/>
            </a:pPr>
            <a:r>
              <a:rPr lang="en" sz="3500"/>
              <a:t>Introductions to Argumentative Essays</a:t>
            </a:r>
          </a:p>
        </p:txBody>
      </p:sp>
      <p:sp>
        <p:nvSpPr>
          <p:cNvPr id="87" name="Shape 87"/>
          <p:cNvSpPr txBox="1"/>
          <p:nvPr>
            <p:ph idx="1" type="subTitle"/>
          </p:nvPr>
        </p:nvSpPr>
        <p:spPr>
          <a:xfrm>
            <a:off x="1997075" y="2251802"/>
            <a:ext cx="6400799" cy="871800"/>
          </a:xfrm>
          <a:prstGeom prst="rect">
            <a:avLst/>
          </a:prstGeom>
        </p:spPr>
        <p:txBody>
          <a:bodyPr anchorCtr="0" anchor="t" bIns="91425" lIns="91425" rIns="91425" tIns="91425">
            <a:noAutofit/>
          </a:bodyPr>
          <a:lstStyle/>
          <a:p>
            <a:pPr>
              <a:spcBef>
                <a:spcPts val="0"/>
              </a:spcBef>
              <a:buNone/>
            </a:pPr>
            <a:r>
              <a:rPr i="1" lang="en" sz="2500"/>
              <a:t>LT: I can write an effective introduction to an argumentative essay.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 name="Shape 91"/>
        <p:cNvGrpSpPr/>
        <p:nvPr/>
      </p:nvGrpSpPr>
      <p:grpSpPr>
        <a:xfrm>
          <a:off x="0" y="0"/>
          <a:ext cx="0" cy="0"/>
          <a:chOff x="0" y="0"/>
          <a:chExt cx="0" cy="0"/>
        </a:xfrm>
      </p:grpSpPr>
      <p:sp>
        <p:nvSpPr>
          <p:cNvPr id="92" name="Shape 92"/>
          <p:cNvSpPr txBox="1"/>
          <p:nvPr>
            <p:ph type="title"/>
          </p:nvPr>
        </p:nvSpPr>
        <p:spPr>
          <a:xfrm>
            <a:off x="457200" y="205978"/>
            <a:ext cx="6879600" cy="857400"/>
          </a:xfrm>
          <a:prstGeom prst="rect">
            <a:avLst/>
          </a:prstGeom>
        </p:spPr>
        <p:txBody>
          <a:bodyPr anchorCtr="0" anchor="b" bIns="91425" lIns="91425" rIns="91425" tIns="91425">
            <a:noAutofit/>
          </a:bodyPr>
          <a:lstStyle/>
          <a:p>
            <a:pPr>
              <a:spcBef>
                <a:spcPts val="0"/>
              </a:spcBef>
              <a:buNone/>
            </a:pPr>
            <a:r>
              <a:rPr lang="en"/>
              <a:t>Elements of an Introduction</a:t>
            </a:r>
          </a:p>
        </p:txBody>
      </p:sp>
      <p:sp>
        <p:nvSpPr>
          <p:cNvPr id="93" name="Shape 93"/>
          <p:cNvSpPr txBox="1"/>
          <p:nvPr>
            <p:ph idx="1" type="body"/>
          </p:nvPr>
        </p:nvSpPr>
        <p:spPr>
          <a:xfrm>
            <a:off x="457205" y="1145460"/>
            <a:ext cx="8229600" cy="3630300"/>
          </a:xfrm>
          <a:prstGeom prst="rect">
            <a:avLst/>
          </a:prstGeom>
        </p:spPr>
        <p:txBody>
          <a:bodyPr anchorCtr="0" anchor="t" bIns="91425" lIns="91425" rIns="91425" tIns="91425">
            <a:noAutofit/>
          </a:bodyPr>
          <a:lstStyle/>
          <a:p>
            <a:pPr rtl="0">
              <a:spcBef>
                <a:spcPts val="0"/>
              </a:spcBef>
              <a:buNone/>
            </a:pPr>
            <a:r>
              <a:rPr lang="en" sz="2700"/>
              <a:t>1st- Introduce the topic (Hook us)</a:t>
            </a:r>
          </a:p>
          <a:p>
            <a:pPr rtl="0">
              <a:spcBef>
                <a:spcPts val="0"/>
              </a:spcBef>
              <a:buNone/>
            </a:pPr>
            <a:r>
              <a:t/>
            </a:r>
            <a:endParaRPr sz="2700"/>
          </a:p>
          <a:p>
            <a:pPr rtl="0">
              <a:spcBef>
                <a:spcPts val="0"/>
              </a:spcBef>
              <a:buNone/>
            </a:pPr>
            <a:r>
              <a:rPr lang="en" sz="2700"/>
              <a:t>2nd- Establish the importance of the topic</a:t>
            </a:r>
          </a:p>
          <a:p>
            <a:pPr rtl="0">
              <a:spcBef>
                <a:spcPts val="0"/>
              </a:spcBef>
              <a:buNone/>
            </a:pPr>
            <a:r>
              <a:t/>
            </a:r>
            <a:endParaRPr sz="2700"/>
          </a:p>
          <a:p>
            <a:pPr rtl="0">
              <a:spcBef>
                <a:spcPts val="0"/>
              </a:spcBef>
              <a:buNone/>
            </a:pPr>
            <a:r>
              <a:rPr lang="en" sz="2700"/>
              <a:t>3rd- Explain the various opinions about the topic</a:t>
            </a:r>
          </a:p>
          <a:p>
            <a:pPr rtl="0">
              <a:spcBef>
                <a:spcPts val="0"/>
              </a:spcBef>
              <a:buNone/>
            </a:pPr>
            <a:r>
              <a:t/>
            </a:r>
            <a:endParaRPr sz="2700"/>
          </a:p>
          <a:p>
            <a:pPr rtl="0">
              <a:spcBef>
                <a:spcPts val="0"/>
              </a:spcBef>
              <a:buNone/>
            </a:pPr>
            <a:r>
              <a:rPr lang="en" sz="2700"/>
              <a:t>4th- Preview Argument</a:t>
            </a:r>
          </a:p>
          <a:p>
            <a:pPr rtl="0">
              <a:spcBef>
                <a:spcPts val="0"/>
              </a:spcBef>
              <a:buNone/>
            </a:pPr>
            <a:r>
              <a:t/>
            </a:r>
            <a:endParaRPr sz="2700"/>
          </a:p>
          <a:p>
            <a:pPr>
              <a:spcBef>
                <a:spcPts val="0"/>
              </a:spcBef>
              <a:buNone/>
            </a:pPr>
            <a:r>
              <a:rPr lang="en" sz="2700"/>
              <a:t>5th- Thesis Statement</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type="title"/>
          </p:nvPr>
        </p:nvSpPr>
        <p:spPr>
          <a:xfrm>
            <a:off x="457200" y="205978"/>
            <a:ext cx="6879600" cy="857400"/>
          </a:xfrm>
          <a:prstGeom prst="rect">
            <a:avLst/>
          </a:prstGeom>
        </p:spPr>
        <p:txBody>
          <a:bodyPr anchorCtr="0" anchor="b" bIns="91425" lIns="91425" rIns="91425" tIns="91425">
            <a:noAutofit/>
          </a:bodyPr>
          <a:lstStyle/>
          <a:p>
            <a:pPr>
              <a:spcBef>
                <a:spcPts val="0"/>
              </a:spcBef>
              <a:buNone/>
            </a:pPr>
            <a:r>
              <a:rPr lang="en"/>
              <a:t>1st- Introduce the Topic	</a:t>
            </a:r>
          </a:p>
        </p:txBody>
      </p:sp>
      <p:sp>
        <p:nvSpPr>
          <p:cNvPr id="99" name="Shape 99"/>
          <p:cNvSpPr txBox="1"/>
          <p:nvPr>
            <p:ph idx="1" type="body"/>
          </p:nvPr>
        </p:nvSpPr>
        <p:spPr>
          <a:xfrm>
            <a:off x="457200" y="1276714"/>
            <a:ext cx="8229600" cy="3630300"/>
          </a:xfrm>
          <a:prstGeom prst="rect">
            <a:avLst/>
          </a:prstGeom>
        </p:spPr>
        <p:txBody>
          <a:bodyPr anchorCtr="0" anchor="t" bIns="91425" lIns="91425" rIns="91425" tIns="91425">
            <a:noAutofit/>
          </a:bodyPr>
          <a:lstStyle/>
          <a:p>
            <a:pPr indent="457200">
              <a:spcBef>
                <a:spcPts val="0"/>
              </a:spcBef>
              <a:buNone/>
            </a:pPr>
            <a:r>
              <a:rPr lang="en"/>
              <a:t>The results are in and scientists agree that climate change is not just a myth, rather it is an actuality we need to accept. Yet the rhetoric surrounding the debate, media coverage in particular, has contributed to a skewed view on how urgent the matter really is.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x="0" y="0"/>
          <a:ext cx="0" cy="0"/>
          <a:chOff x="0" y="0"/>
          <a:chExt cx="0" cy="0"/>
        </a:xfrm>
      </p:grpSpPr>
      <p:sp>
        <p:nvSpPr>
          <p:cNvPr id="104" name="Shape 104"/>
          <p:cNvSpPr txBox="1"/>
          <p:nvPr>
            <p:ph type="title"/>
          </p:nvPr>
        </p:nvSpPr>
        <p:spPr>
          <a:xfrm>
            <a:off x="457200" y="205978"/>
            <a:ext cx="6879600" cy="857400"/>
          </a:xfrm>
          <a:prstGeom prst="rect">
            <a:avLst/>
          </a:prstGeom>
        </p:spPr>
        <p:txBody>
          <a:bodyPr anchorCtr="0" anchor="b" bIns="91425" lIns="91425" rIns="91425" tIns="91425">
            <a:noAutofit/>
          </a:bodyPr>
          <a:lstStyle/>
          <a:p>
            <a:pPr>
              <a:spcBef>
                <a:spcPts val="0"/>
              </a:spcBef>
              <a:buNone/>
            </a:pPr>
            <a:r>
              <a:rPr lang="en"/>
              <a:t>2nd- Establish Importance	</a:t>
            </a:r>
          </a:p>
        </p:txBody>
      </p:sp>
      <p:sp>
        <p:nvSpPr>
          <p:cNvPr id="105" name="Shape 105"/>
          <p:cNvSpPr txBox="1"/>
          <p:nvPr>
            <p:ph idx="1" type="body"/>
          </p:nvPr>
        </p:nvSpPr>
        <p:spPr>
          <a:xfrm>
            <a:off x="457200" y="1200150"/>
            <a:ext cx="8229600" cy="3630300"/>
          </a:xfrm>
          <a:prstGeom prst="rect">
            <a:avLst/>
          </a:prstGeom>
        </p:spPr>
        <p:txBody>
          <a:bodyPr anchorCtr="0" anchor="t" bIns="91425" lIns="91425" rIns="91425" tIns="91425">
            <a:noAutofit/>
          </a:bodyPr>
          <a:lstStyle/>
          <a:p>
            <a:pPr>
              <a:spcBef>
                <a:spcPts val="0"/>
              </a:spcBef>
              <a:buNone/>
            </a:pPr>
            <a:r>
              <a:rPr lang="en"/>
              <a:t>With Antartica and Greenland making up over ninety percent of the earth's water, and Greenland melting at exceedingly faster rates, the rhetoric used to discuss climate change should reflect the issue as a matter of reality, rather than a possibility.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9" name="Shape 109"/>
        <p:cNvGrpSpPr/>
        <p:nvPr/>
      </p:nvGrpSpPr>
      <p:grpSpPr>
        <a:xfrm>
          <a:off x="0" y="0"/>
          <a:ext cx="0" cy="0"/>
          <a:chOff x="0" y="0"/>
          <a:chExt cx="0" cy="0"/>
        </a:xfrm>
      </p:grpSpPr>
      <p:sp>
        <p:nvSpPr>
          <p:cNvPr id="110" name="Shape 110"/>
          <p:cNvSpPr txBox="1"/>
          <p:nvPr>
            <p:ph type="title"/>
          </p:nvPr>
        </p:nvSpPr>
        <p:spPr>
          <a:xfrm>
            <a:off x="457200" y="205978"/>
            <a:ext cx="6879600" cy="857400"/>
          </a:xfrm>
          <a:prstGeom prst="rect">
            <a:avLst/>
          </a:prstGeom>
        </p:spPr>
        <p:txBody>
          <a:bodyPr anchorCtr="0" anchor="b" bIns="91425" lIns="91425" rIns="91425" tIns="91425">
            <a:noAutofit/>
          </a:bodyPr>
          <a:lstStyle/>
          <a:p>
            <a:pPr>
              <a:spcBef>
                <a:spcPts val="0"/>
              </a:spcBef>
              <a:buNone/>
            </a:pPr>
            <a:r>
              <a:rPr lang="en"/>
              <a:t>3rd- Explain Different Views</a:t>
            </a:r>
          </a:p>
        </p:txBody>
      </p:sp>
      <p:sp>
        <p:nvSpPr>
          <p:cNvPr id="111" name="Shape 111"/>
          <p:cNvSpPr txBox="1"/>
          <p:nvPr>
            <p:ph idx="1" type="body"/>
          </p:nvPr>
        </p:nvSpPr>
        <p:spPr>
          <a:xfrm>
            <a:off x="347821" y="1063375"/>
            <a:ext cx="8229600" cy="3630300"/>
          </a:xfrm>
          <a:prstGeom prst="rect">
            <a:avLst/>
          </a:prstGeom>
        </p:spPr>
        <p:txBody>
          <a:bodyPr anchorCtr="0" anchor="t" bIns="91425" lIns="91425" rIns="91425" tIns="91425">
            <a:noAutofit/>
          </a:bodyPr>
          <a:lstStyle/>
          <a:p>
            <a:pPr>
              <a:spcBef>
                <a:spcPts val="0"/>
              </a:spcBef>
              <a:buNone/>
            </a:pPr>
            <a:r>
              <a:rPr lang="en" sz="2900"/>
              <a:t>Currently, some argue the debate around climate change poses a chance that it may not be as serious as originally thought. However, many others claim that the rhetoric used to talk about the facts has been constructed for political convenience. Result of this discord is a scientist versus public relations debate.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x="0" y="0"/>
          <a:ext cx="0" cy="0"/>
          <a:chOff x="0" y="0"/>
          <a:chExt cx="0" cy="0"/>
        </a:xfrm>
      </p:grpSpPr>
      <p:sp>
        <p:nvSpPr>
          <p:cNvPr id="116" name="Shape 116"/>
          <p:cNvSpPr txBox="1"/>
          <p:nvPr>
            <p:ph type="title"/>
          </p:nvPr>
        </p:nvSpPr>
        <p:spPr>
          <a:xfrm>
            <a:off x="457200" y="205978"/>
            <a:ext cx="6879600" cy="857400"/>
          </a:xfrm>
          <a:prstGeom prst="rect">
            <a:avLst/>
          </a:prstGeom>
        </p:spPr>
        <p:txBody>
          <a:bodyPr anchorCtr="0" anchor="b" bIns="91425" lIns="91425" rIns="91425" tIns="91425">
            <a:noAutofit/>
          </a:bodyPr>
          <a:lstStyle/>
          <a:p>
            <a:pPr>
              <a:spcBef>
                <a:spcPts val="0"/>
              </a:spcBef>
              <a:buNone/>
            </a:pPr>
            <a:r>
              <a:rPr lang="en"/>
              <a:t>4th- Preview Argument</a:t>
            </a:r>
          </a:p>
        </p:txBody>
      </p:sp>
      <p:sp>
        <p:nvSpPr>
          <p:cNvPr id="117" name="Shape 117"/>
          <p:cNvSpPr txBox="1"/>
          <p:nvPr>
            <p:ph idx="1" type="body"/>
          </p:nvPr>
        </p:nvSpPr>
        <p:spPr>
          <a:xfrm>
            <a:off x="284388" y="953985"/>
            <a:ext cx="8229600" cy="3630300"/>
          </a:xfrm>
          <a:prstGeom prst="rect">
            <a:avLst/>
          </a:prstGeom>
        </p:spPr>
        <p:txBody>
          <a:bodyPr anchorCtr="0" anchor="t" bIns="91425" lIns="91425" rIns="91425" tIns="91425">
            <a:noAutofit/>
          </a:bodyPr>
          <a:lstStyle/>
          <a:p>
            <a:pPr>
              <a:spcBef>
                <a:spcPts val="0"/>
              </a:spcBef>
              <a:buNone/>
            </a:pPr>
            <a:r>
              <a:rPr lang="en" sz="2900"/>
              <a:t>In order for citizens to fully understand climate change and the serious threat it poses on our future, we need to first examine the various views the public has. We then must analyze the reason for these various opinions, specifically the impact rhetoric has on pulic belief. And last, we must consider the change that must be made in how we discuss the issue.</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1" name="Shape 121"/>
        <p:cNvGrpSpPr/>
        <p:nvPr/>
      </p:nvGrpSpPr>
      <p:grpSpPr>
        <a:xfrm>
          <a:off x="0" y="0"/>
          <a:ext cx="0" cy="0"/>
          <a:chOff x="0" y="0"/>
          <a:chExt cx="0" cy="0"/>
        </a:xfrm>
      </p:grpSpPr>
      <p:sp>
        <p:nvSpPr>
          <p:cNvPr id="122" name="Shape 122"/>
          <p:cNvSpPr txBox="1"/>
          <p:nvPr>
            <p:ph type="title"/>
          </p:nvPr>
        </p:nvSpPr>
        <p:spPr>
          <a:xfrm>
            <a:off x="457200" y="205978"/>
            <a:ext cx="6879600" cy="857400"/>
          </a:xfrm>
          <a:prstGeom prst="rect">
            <a:avLst/>
          </a:prstGeom>
        </p:spPr>
        <p:txBody>
          <a:bodyPr anchorCtr="0" anchor="b" bIns="91425" lIns="91425" rIns="91425" tIns="91425">
            <a:noAutofit/>
          </a:bodyPr>
          <a:lstStyle/>
          <a:p>
            <a:pPr>
              <a:spcBef>
                <a:spcPts val="0"/>
              </a:spcBef>
              <a:buNone/>
            </a:pPr>
            <a:r>
              <a:rPr lang="en"/>
              <a:t>5th- Thesis</a:t>
            </a:r>
          </a:p>
        </p:txBody>
      </p:sp>
      <p:sp>
        <p:nvSpPr>
          <p:cNvPr id="123" name="Shape 123"/>
          <p:cNvSpPr txBox="1"/>
          <p:nvPr>
            <p:ph idx="1" type="body"/>
          </p:nvPr>
        </p:nvSpPr>
        <p:spPr>
          <a:xfrm>
            <a:off x="358759" y="1063375"/>
            <a:ext cx="8229600" cy="3630300"/>
          </a:xfrm>
          <a:prstGeom prst="rect">
            <a:avLst/>
          </a:prstGeom>
        </p:spPr>
        <p:txBody>
          <a:bodyPr anchorCtr="0" anchor="t" bIns="91425" lIns="91425" rIns="91425" tIns="91425">
            <a:noAutofit/>
          </a:bodyPr>
          <a:lstStyle/>
          <a:p>
            <a:pPr>
              <a:spcBef>
                <a:spcPts val="0"/>
              </a:spcBef>
              <a:buNone/>
            </a:pPr>
            <a:r>
              <a:rPr lang="en"/>
              <a:t>After this thorough analysis, we will find that rhetoric plays the biggest factor forming public opinion about climate change and we must, as citizens, demand the debate recognize climate change as a matter to be addressed now, rather than the future.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x="0" y="0"/>
          <a:ext cx="0" cy="0"/>
          <a:chOff x="0" y="0"/>
          <a:chExt cx="0" cy="0"/>
        </a:xfrm>
      </p:grpSpPr>
      <p:sp>
        <p:nvSpPr>
          <p:cNvPr id="128" name="Shape 128"/>
          <p:cNvSpPr txBox="1"/>
          <p:nvPr>
            <p:ph type="title"/>
          </p:nvPr>
        </p:nvSpPr>
        <p:spPr>
          <a:xfrm>
            <a:off x="164066" y="272709"/>
            <a:ext cx="6879600" cy="317100"/>
          </a:xfrm>
          <a:prstGeom prst="rect">
            <a:avLst/>
          </a:prstGeom>
        </p:spPr>
        <p:txBody>
          <a:bodyPr anchorCtr="0" anchor="b" bIns="91425" lIns="91425" rIns="91425" tIns="91425">
            <a:noAutofit/>
          </a:bodyPr>
          <a:lstStyle/>
          <a:p>
            <a:pPr>
              <a:spcBef>
                <a:spcPts val="0"/>
              </a:spcBef>
              <a:buNone/>
            </a:pPr>
            <a:r>
              <a:rPr lang="en" sz="2800"/>
              <a:t>Put it Together</a:t>
            </a:r>
          </a:p>
        </p:txBody>
      </p:sp>
      <p:sp>
        <p:nvSpPr>
          <p:cNvPr id="129" name="Shape 129"/>
          <p:cNvSpPr txBox="1"/>
          <p:nvPr>
            <p:ph idx="1" type="body"/>
          </p:nvPr>
        </p:nvSpPr>
        <p:spPr>
          <a:xfrm>
            <a:off x="0" y="392936"/>
            <a:ext cx="8785200" cy="3973499"/>
          </a:xfrm>
          <a:prstGeom prst="rect">
            <a:avLst/>
          </a:prstGeom>
        </p:spPr>
        <p:txBody>
          <a:bodyPr anchorCtr="0" anchor="t" bIns="91425" lIns="91425" rIns="91425" tIns="91425">
            <a:noAutofit/>
          </a:bodyPr>
          <a:lstStyle/>
          <a:p>
            <a:pPr indent="457200" rtl="0">
              <a:spcBef>
                <a:spcPts val="0"/>
              </a:spcBef>
              <a:buNone/>
            </a:pPr>
            <a:r>
              <a:rPr lang="en" sz="1600"/>
              <a:t>The results are in and scientists agree that climate change is not just a myth, rather it is an actuality we need to accept. Yet the rhetoric surrounding the debate, media coverage in particular, has contributed to a skewed view on how urgent the matter really is. </a:t>
            </a:r>
            <a:r>
              <a:rPr lang="en" sz="1700"/>
              <a:t>With Antartica and Greenland making up over ninety percent of the earth's water, and Greenland melting at exceedingly faster rates, the rhetoric used to discuss climate change should reflect the issue as a matter of reality, rather than a possibility. Currently, some argue the debate around climate change poses a chance that it may not be as serious as originally thought. However, many others claim that the rhetoric used to talk about the facts has been constructed for political convenience. Result of this discord is a scientist versus public relations debate. In order for citizens to fully understand climate change and the serious threat it poses on our future, we need to first examine the various views the public has. We then must analyze the reason for these various opinions, specifically the impact rhetoric has on pulic belief. And last, we must consider the change that must be made in how we discuss the issue. After this thorough analysis, we will find that rhetoric plays the biggest factor forming public opinion about climate change and we must, as citizens, demand the debate recognize climate change as a matter to be addressed now, rather than the future. </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steps">
  <a:themeElements>
    <a:clrScheme name="Custom 462">
      <a:dk1>
        <a:srgbClr val="000000"/>
      </a:dk1>
      <a:lt1>
        <a:srgbClr val="FFFFFF"/>
      </a:lt1>
      <a:dk2>
        <a:srgbClr val="1F497D"/>
      </a:dk2>
      <a:lt2>
        <a:srgbClr val="EEECE1"/>
      </a:lt2>
      <a:accent1>
        <a:srgbClr val="FFD80C"/>
      </a:accent1>
      <a:accent2>
        <a:srgbClr val="CD108C"/>
      </a:accent2>
      <a:accent3>
        <a:srgbClr val="0990DB"/>
      </a:accent3>
      <a:accent4>
        <a:srgbClr val="AAAAAA"/>
      </a:accent4>
      <a:accent5>
        <a:srgbClr val="C3F180"/>
      </a:accent5>
      <a:accent6>
        <a:srgbClr val="FF986D"/>
      </a:accent6>
      <a:hlink>
        <a:srgbClr val="ABABAB"/>
      </a:hlink>
      <a:folHlink>
        <a:srgbClr val="6666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